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24"/>
  </p:notesMasterIdLst>
  <p:sldIdLst>
    <p:sldId id="320" r:id="rId3"/>
    <p:sldId id="435" r:id="rId4"/>
    <p:sldId id="261" r:id="rId5"/>
    <p:sldId id="264" r:id="rId6"/>
    <p:sldId id="436" r:id="rId7"/>
    <p:sldId id="279" r:id="rId8"/>
    <p:sldId id="291" r:id="rId9"/>
    <p:sldId id="294" r:id="rId10"/>
    <p:sldId id="442" r:id="rId11"/>
    <p:sldId id="288" r:id="rId12"/>
    <p:sldId id="443" r:id="rId13"/>
    <p:sldId id="295" r:id="rId14"/>
    <p:sldId id="268" r:id="rId15"/>
    <p:sldId id="437" r:id="rId16"/>
    <p:sldId id="438" r:id="rId17"/>
    <p:sldId id="439" r:id="rId18"/>
    <p:sldId id="440" r:id="rId19"/>
    <p:sldId id="441" r:id="rId20"/>
    <p:sldId id="444" r:id="rId21"/>
    <p:sldId id="429" r:id="rId22"/>
    <p:sldId id="432"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E61904-EC82-D84B-8F36-92992DCDD41F}" v="16" dt="2024-05-14T17:55:11.328"/>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4354" autoAdjust="0"/>
  </p:normalViewPr>
  <p:slideViewPr>
    <p:cSldViewPr snapToGrid="0">
      <p:cViewPr varScale="1">
        <p:scale>
          <a:sx n="53" d="100"/>
          <a:sy n="53" d="100"/>
        </p:scale>
        <p:origin x="8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Wallrich (Staff)" userId="74c9ee81-4c0d-413a-a571-5c8398ac27a1" providerId="ADAL" clId="{221D38DE-32AB-7040-8A02-8FA17BBCF169}"/>
    <pc:docChg chg="undo custSel addSld delSld modSld sldOrd delMainMaster">
      <pc:chgData name="Lukas Wallrich (Staff)" userId="74c9ee81-4c0d-413a-a571-5c8398ac27a1" providerId="ADAL" clId="{221D38DE-32AB-7040-8A02-8FA17BBCF169}" dt="2023-03-03T13:34:45.640" v="501" actId="478"/>
      <pc:docMkLst>
        <pc:docMk/>
      </pc:docMkLst>
      <pc:sldChg chg="del">
        <pc:chgData name="Lukas Wallrich (Staff)" userId="74c9ee81-4c0d-413a-a571-5c8398ac27a1" providerId="ADAL" clId="{221D38DE-32AB-7040-8A02-8FA17BBCF169}" dt="2023-03-03T13:32:56.219" v="321" actId="2696"/>
        <pc:sldMkLst>
          <pc:docMk/>
          <pc:sldMk cId="0" sldId="258"/>
        </pc:sldMkLst>
      </pc:sldChg>
      <pc:sldChg chg="add modNotes">
        <pc:chgData name="Lukas Wallrich (Staff)" userId="74c9ee81-4c0d-413a-a571-5c8398ac27a1" providerId="ADAL" clId="{221D38DE-32AB-7040-8A02-8FA17BBCF169}" dt="2023-03-03T13:32:56.232" v="325"/>
        <pc:sldMkLst>
          <pc:docMk/>
          <pc:sldMk cId="0" sldId="261"/>
        </pc:sldMkLst>
      </pc:sldChg>
      <pc:sldChg chg="modSp add del mod">
        <pc:chgData name="Lukas Wallrich (Staff)" userId="74c9ee81-4c0d-413a-a571-5c8398ac27a1" providerId="ADAL" clId="{221D38DE-32AB-7040-8A02-8FA17BBCF169}" dt="2023-03-03T13:12:31.712" v="39" actId="2696"/>
        <pc:sldMkLst>
          <pc:docMk/>
          <pc:sldMk cId="0" sldId="263"/>
        </pc:sldMkLst>
        <pc:spChg chg="mod">
          <ac:chgData name="Lukas Wallrich (Staff)" userId="74c9ee81-4c0d-413a-a571-5c8398ac27a1" providerId="ADAL" clId="{221D38DE-32AB-7040-8A02-8FA17BBCF169}" dt="2023-03-03T13:11:44.133" v="1" actId="27636"/>
          <ac:spMkLst>
            <pc:docMk/>
            <pc:sldMk cId="0" sldId="263"/>
            <ac:spMk id="307" creationId="{00000000-0000-0000-0000-000000000000}"/>
          </ac:spMkLst>
        </pc:spChg>
      </pc:sldChg>
      <pc:sldChg chg="addSp delSp modSp add mod">
        <pc:chgData name="Lukas Wallrich (Staff)" userId="74c9ee81-4c0d-413a-a571-5c8398ac27a1" providerId="ADAL" clId="{221D38DE-32AB-7040-8A02-8FA17BBCF169}" dt="2023-03-03T13:12:33.995" v="41"/>
        <pc:sldMkLst>
          <pc:docMk/>
          <pc:sldMk cId="0" sldId="264"/>
        </pc:sldMkLst>
        <pc:spChg chg="add del mod">
          <ac:chgData name="Lukas Wallrich (Staff)" userId="74c9ee81-4c0d-413a-a571-5c8398ac27a1" providerId="ADAL" clId="{221D38DE-32AB-7040-8A02-8FA17BBCF169}" dt="2023-03-03T13:12:33.995" v="41"/>
          <ac:spMkLst>
            <pc:docMk/>
            <pc:sldMk cId="0" sldId="264"/>
            <ac:spMk id="2" creationId="{845A2796-FA8E-1DE9-0A49-6379357CCBAC}"/>
          </ac:spMkLst>
        </pc:spChg>
        <pc:spChg chg="mod">
          <ac:chgData name="Lukas Wallrich (Staff)" userId="74c9ee81-4c0d-413a-a571-5c8398ac27a1" providerId="ADAL" clId="{221D38DE-32AB-7040-8A02-8FA17BBCF169}" dt="2023-03-03T13:11:56.316" v="35" actId="20577"/>
          <ac:spMkLst>
            <pc:docMk/>
            <pc:sldMk cId="0" sldId="264"/>
            <ac:spMk id="332" creationId="{00000000-0000-0000-0000-000000000000}"/>
          </ac:spMkLst>
        </pc:spChg>
      </pc:sldChg>
      <pc:sldChg chg="del">
        <pc:chgData name="Lukas Wallrich (Staff)" userId="74c9ee81-4c0d-413a-a571-5c8398ac27a1" providerId="ADAL" clId="{221D38DE-32AB-7040-8A02-8FA17BBCF169}" dt="2023-03-03T13:32:56.213" v="319" actId="2696"/>
        <pc:sldMkLst>
          <pc:docMk/>
          <pc:sldMk cId="0" sldId="265"/>
        </pc:sldMkLst>
      </pc:sldChg>
      <pc:sldChg chg="del">
        <pc:chgData name="Lukas Wallrich (Staff)" userId="74c9ee81-4c0d-413a-a571-5c8398ac27a1" providerId="ADAL" clId="{221D38DE-32AB-7040-8A02-8FA17BBCF169}" dt="2023-03-03T13:32:56.224" v="322" actId="2696"/>
        <pc:sldMkLst>
          <pc:docMk/>
          <pc:sldMk cId="0" sldId="266"/>
        </pc:sldMkLst>
      </pc:sldChg>
      <pc:sldChg chg="add ord">
        <pc:chgData name="Lukas Wallrich (Staff)" userId="74c9ee81-4c0d-413a-a571-5c8398ac27a1" providerId="ADAL" clId="{221D38DE-32AB-7040-8A02-8FA17BBCF169}" dt="2023-03-03T13:20:56.439" v="46" actId="20578"/>
        <pc:sldMkLst>
          <pc:docMk/>
          <pc:sldMk cId="0" sldId="268"/>
        </pc:sldMkLst>
      </pc:sldChg>
      <pc:sldChg chg="del">
        <pc:chgData name="Lukas Wallrich (Staff)" userId="74c9ee81-4c0d-413a-a571-5c8398ac27a1" providerId="ADAL" clId="{221D38DE-32AB-7040-8A02-8FA17BBCF169}" dt="2023-03-03T13:32:56.228" v="323" actId="2696"/>
        <pc:sldMkLst>
          <pc:docMk/>
          <pc:sldMk cId="0" sldId="276"/>
        </pc:sldMkLst>
      </pc:sldChg>
      <pc:sldChg chg="add">
        <pc:chgData name="Lukas Wallrich (Staff)" userId="74c9ee81-4c0d-413a-a571-5c8398ac27a1" providerId="ADAL" clId="{221D38DE-32AB-7040-8A02-8FA17BBCF169}" dt="2023-03-03T13:19:34.135" v="44"/>
        <pc:sldMkLst>
          <pc:docMk/>
          <pc:sldMk cId="0" sldId="279"/>
        </pc:sldMkLst>
      </pc:sldChg>
      <pc:sldChg chg="del">
        <pc:chgData name="Lukas Wallrich (Staff)" userId="74c9ee81-4c0d-413a-a571-5c8398ac27a1" providerId="ADAL" clId="{221D38DE-32AB-7040-8A02-8FA17BBCF169}" dt="2023-03-03T13:32:56.231" v="324" actId="2696"/>
        <pc:sldMkLst>
          <pc:docMk/>
          <pc:sldMk cId="0" sldId="282"/>
        </pc:sldMkLst>
      </pc:sldChg>
      <pc:sldChg chg="modSp add mod">
        <pc:chgData name="Lukas Wallrich (Staff)" userId="74c9ee81-4c0d-413a-a571-5c8398ac27a1" providerId="ADAL" clId="{221D38DE-32AB-7040-8A02-8FA17BBCF169}" dt="2023-03-03T13:21:15.535" v="54" actId="1036"/>
        <pc:sldMkLst>
          <pc:docMk/>
          <pc:sldMk cId="0" sldId="291"/>
        </pc:sldMkLst>
        <pc:spChg chg="mod">
          <ac:chgData name="Lukas Wallrich (Staff)" userId="74c9ee81-4c0d-413a-a571-5c8398ac27a1" providerId="ADAL" clId="{221D38DE-32AB-7040-8A02-8FA17BBCF169}" dt="2023-03-03T13:21:10.922" v="49" actId="1076"/>
          <ac:spMkLst>
            <pc:docMk/>
            <pc:sldMk cId="0" sldId="291"/>
            <ac:spMk id="705" creationId="{00000000-0000-0000-0000-000000000000}"/>
          </ac:spMkLst>
        </pc:spChg>
        <pc:spChg chg="mod">
          <ac:chgData name="Lukas Wallrich (Staff)" userId="74c9ee81-4c0d-413a-a571-5c8398ac27a1" providerId="ADAL" clId="{221D38DE-32AB-7040-8A02-8FA17BBCF169}" dt="2023-03-03T13:21:10.922" v="49" actId="1076"/>
          <ac:spMkLst>
            <pc:docMk/>
            <pc:sldMk cId="0" sldId="291"/>
            <ac:spMk id="707" creationId="{00000000-0000-0000-0000-000000000000}"/>
          </ac:spMkLst>
        </pc:spChg>
        <pc:spChg chg="mod">
          <ac:chgData name="Lukas Wallrich (Staff)" userId="74c9ee81-4c0d-413a-a571-5c8398ac27a1" providerId="ADAL" clId="{221D38DE-32AB-7040-8A02-8FA17BBCF169}" dt="2023-03-03T13:21:15.535" v="54" actId="1036"/>
          <ac:spMkLst>
            <pc:docMk/>
            <pc:sldMk cId="0" sldId="291"/>
            <ac:spMk id="708" creationId="{00000000-0000-0000-0000-000000000000}"/>
          </ac:spMkLst>
        </pc:spChg>
        <pc:spChg chg="mod">
          <ac:chgData name="Lukas Wallrich (Staff)" userId="74c9ee81-4c0d-413a-a571-5c8398ac27a1" providerId="ADAL" clId="{221D38DE-32AB-7040-8A02-8FA17BBCF169}" dt="2023-03-03T13:21:10.922" v="49" actId="1076"/>
          <ac:spMkLst>
            <pc:docMk/>
            <pc:sldMk cId="0" sldId="291"/>
            <ac:spMk id="709" creationId="{00000000-0000-0000-0000-000000000000}"/>
          </ac:spMkLst>
        </pc:spChg>
        <pc:spChg chg="mod">
          <ac:chgData name="Lukas Wallrich (Staff)" userId="74c9ee81-4c0d-413a-a571-5c8398ac27a1" providerId="ADAL" clId="{221D38DE-32AB-7040-8A02-8FA17BBCF169}" dt="2023-03-03T13:21:10.922" v="49" actId="1076"/>
          <ac:spMkLst>
            <pc:docMk/>
            <pc:sldMk cId="0" sldId="291"/>
            <ac:spMk id="710" creationId="{00000000-0000-0000-0000-000000000000}"/>
          </ac:spMkLst>
        </pc:spChg>
      </pc:sldChg>
      <pc:sldChg chg="add modNotes">
        <pc:chgData name="Lukas Wallrich (Staff)" userId="74c9ee81-4c0d-413a-a571-5c8398ac27a1" providerId="ADAL" clId="{221D38DE-32AB-7040-8A02-8FA17BBCF169}" dt="2023-03-03T13:32:56.232" v="325"/>
        <pc:sldMkLst>
          <pc:docMk/>
          <pc:sldMk cId="0" sldId="294"/>
        </pc:sldMkLst>
      </pc:sldChg>
      <pc:sldChg chg="add modNotes">
        <pc:chgData name="Lukas Wallrich (Staff)" userId="74c9ee81-4c0d-413a-a571-5c8398ac27a1" providerId="ADAL" clId="{221D38DE-32AB-7040-8A02-8FA17BBCF169}" dt="2023-03-03T13:32:56.232" v="325"/>
        <pc:sldMkLst>
          <pc:docMk/>
          <pc:sldMk cId="0" sldId="295"/>
        </pc:sldMkLst>
      </pc:sldChg>
      <pc:sldChg chg="del">
        <pc:chgData name="Lukas Wallrich (Staff)" userId="74c9ee81-4c0d-413a-a571-5c8398ac27a1" providerId="ADAL" clId="{221D38DE-32AB-7040-8A02-8FA17BBCF169}" dt="2023-03-03T13:33:15.351" v="326" actId="2696"/>
        <pc:sldMkLst>
          <pc:docMk/>
          <pc:sldMk cId="14712291" sldId="434"/>
        </pc:sldMkLst>
      </pc:sldChg>
      <pc:sldChg chg="delSp modSp mod">
        <pc:chgData name="Lukas Wallrich (Staff)" userId="74c9ee81-4c0d-413a-a571-5c8398ac27a1" providerId="ADAL" clId="{221D38DE-32AB-7040-8A02-8FA17BBCF169}" dt="2023-03-03T13:34:45.640" v="501" actId="478"/>
        <pc:sldMkLst>
          <pc:docMk/>
          <pc:sldMk cId="2248772898" sldId="435"/>
        </pc:sldMkLst>
        <pc:spChg chg="del">
          <ac:chgData name="Lukas Wallrich (Staff)" userId="74c9ee81-4c0d-413a-a571-5c8398ac27a1" providerId="ADAL" clId="{221D38DE-32AB-7040-8A02-8FA17BBCF169}" dt="2023-03-03T13:34:45.640" v="501" actId="478"/>
          <ac:spMkLst>
            <pc:docMk/>
            <pc:sldMk cId="2248772898" sldId="435"/>
            <ac:spMk id="6" creationId="{42D65471-BD49-452A-A21F-AB305D1C6F8A}"/>
          </ac:spMkLst>
        </pc:spChg>
        <pc:spChg chg="mod">
          <ac:chgData name="Lukas Wallrich (Staff)" userId="74c9ee81-4c0d-413a-a571-5c8398ac27a1" providerId="ADAL" clId="{221D38DE-32AB-7040-8A02-8FA17BBCF169}" dt="2023-03-03T13:22:33.249" v="67" actId="20577"/>
          <ac:spMkLst>
            <pc:docMk/>
            <pc:sldMk cId="2248772898" sldId="435"/>
            <ac:spMk id="111" creationId="{00000000-0000-0000-0000-000000000000}"/>
          </ac:spMkLst>
        </pc:spChg>
        <pc:spChg chg="mod">
          <ac:chgData name="Lukas Wallrich (Staff)" userId="74c9ee81-4c0d-413a-a571-5c8398ac27a1" providerId="ADAL" clId="{221D38DE-32AB-7040-8A02-8FA17BBCF169}" dt="2023-03-03T13:34:43.516" v="500" actId="20577"/>
          <ac:spMkLst>
            <pc:docMk/>
            <pc:sldMk cId="2248772898" sldId="435"/>
            <ac:spMk id="112" creationId="{00000000-0000-0000-0000-000000000000}"/>
          </ac:spMkLst>
        </pc:spChg>
      </pc:sldChg>
      <pc:sldChg chg="modSp add mod">
        <pc:chgData name="Lukas Wallrich (Staff)" userId="74c9ee81-4c0d-413a-a571-5c8398ac27a1" providerId="ADAL" clId="{221D38DE-32AB-7040-8A02-8FA17BBCF169}" dt="2023-03-03T13:12:02.985" v="38" actId="27636"/>
        <pc:sldMkLst>
          <pc:docMk/>
          <pc:sldMk cId="0" sldId="436"/>
        </pc:sldMkLst>
        <pc:spChg chg="mod">
          <ac:chgData name="Lukas Wallrich (Staff)" userId="74c9ee81-4c0d-413a-a571-5c8398ac27a1" providerId="ADAL" clId="{221D38DE-32AB-7040-8A02-8FA17BBCF169}" dt="2023-03-03T13:12:02.985" v="38" actId="27636"/>
          <ac:spMkLst>
            <pc:docMk/>
            <pc:sldMk cId="0" sldId="436"/>
            <ac:spMk id="341" creationId="{00000000-0000-0000-0000-000000000000}"/>
          </ac:spMkLst>
        </pc:spChg>
      </pc:sldChg>
      <pc:sldChg chg="addSp delSp modSp new mod">
        <pc:chgData name="Lukas Wallrich (Staff)" userId="74c9ee81-4c0d-413a-a571-5c8398ac27a1" providerId="ADAL" clId="{221D38DE-32AB-7040-8A02-8FA17BBCF169}" dt="2023-03-03T13:27:32.090" v="119" actId="1076"/>
        <pc:sldMkLst>
          <pc:docMk/>
          <pc:sldMk cId="2675737640" sldId="437"/>
        </pc:sldMkLst>
        <pc:spChg chg="mod">
          <ac:chgData name="Lukas Wallrich (Staff)" userId="74c9ee81-4c0d-413a-a571-5c8398ac27a1" providerId="ADAL" clId="{221D38DE-32AB-7040-8A02-8FA17BBCF169}" dt="2023-03-03T13:26:14.117" v="110" actId="1076"/>
          <ac:spMkLst>
            <pc:docMk/>
            <pc:sldMk cId="2675737640" sldId="437"/>
            <ac:spMk id="2" creationId="{224C9A4F-784F-35F6-85DA-2D834B516172}"/>
          </ac:spMkLst>
        </pc:spChg>
        <pc:spChg chg="del">
          <ac:chgData name="Lukas Wallrich (Staff)" userId="74c9ee81-4c0d-413a-a571-5c8398ac27a1" providerId="ADAL" clId="{221D38DE-32AB-7040-8A02-8FA17BBCF169}" dt="2023-03-03T13:26:20.879" v="112" actId="478"/>
          <ac:spMkLst>
            <pc:docMk/>
            <pc:sldMk cId="2675737640" sldId="437"/>
            <ac:spMk id="3" creationId="{3294E8F9-4C97-58AB-9CE6-C24C8A5EC8A1}"/>
          </ac:spMkLst>
        </pc:spChg>
        <pc:picChg chg="add mod">
          <ac:chgData name="Lukas Wallrich (Staff)" userId="74c9ee81-4c0d-413a-a571-5c8398ac27a1" providerId="ADAL" clId="{221D38DE-32AB-7040-8A02-8FA17BBCF169}" dt="2023-03-03T13:24:08.717" v="93" actId="1076"/>
          <ac:picMkLst>
            <pc:docMk/>
            <pc:sldMk cId="2675737640" sldId="437"/>
            <ac:picMk id="4" creationId="{DEFCDFFD-15CD-6818-20BD-343BE3624AB2}"/>
          </ac:picMkLst>
        </pc:picChg>
        <pc:picChg chg="add mod">
          <ac:chgData name="Lukas Wallrich (Staff)" userId="74c9ee81-4c0d-413a-a571-5c8398ac27a1" providerId="ADAL" clId="{221D38DE-32AB-7040-8A02-8FA17BBCF169}" dt="2023-03-03T13:26:18.279" v="111" actId="1076"/>
          <ac:picMkLst>
            <pc:docMk/>
            <pc:sldMk cId="2675737640" sldId="437"/>
            <ac:picMk id="5" creationId="{D53A0008-F026-E969-07FD-CD28B33E3E15}"/>
          </ac:picMkLst>
        </pc:picChg>
        <pc:picChg chg="add mod">
          <ac:chgData name="Lukas Wallrich (Staff)" userId="74c9ee81-4c0d-413a-a571-5c8398ac27a1" providerId="ADAL" clId="{221D38DE-32AB-7040-8A02-8FA17BBCF169}" dt="2023-03-03T13:25:14.403" v="98" actId="1076"/>
          <ac:picMkLst>
            <pc:docMk/>
            <pc:sldMk cId="2675737640" sldId="437"/>
            <ac:picMk id="1026" creationId="{A7FDC84E-D60D-1BCF-D30C-BA0BF1C03237}"/>
          </ac:picMkLst>
        </pc:picChg>
        <pc:picChg chg="add mod">
          <ac:chgData name="Lukas Wallrich (Staff)" userId="74c9ee81-4c0d-413a-a571-5c8398ac27a1" providerId="ADAL" clId="{221D38DE-32AB-7040-8A02-8FA17BBCF169}" dt="2023-03-03T13:26:18.279" v="111" actId="1076"/>
          <ac:picMkLst>
            <pc:docMk/>
            <pc:sldMk cId="2675737640" sldId="437"/>
            <ac:picMk id="1028" creationId="{2DC8920E-BD96-6241-178E-07F533E35A98}"/>
          </ac:picMkLst>
        </pc:picChg>
        <pc:picChg chg="add mod">
          <ac:chgData name="Lukas Wallrich (Staff)" userId="74c9ee81-4c0d-413a-a571-5c8398ac27a1" providerId="ADAL" clId="{221D38DE-32AB-7040-8A02-8FA17BBCF169}" dt="2023-03-03T13:27:05.368" v="114" actId="1076"/>
          <ac:picMkLst>
            <pc:docMk/>
            <pc:sldMk cId="2675737640" sldId="437"/>
            <ac:picMk id="1030" creationId="{298257E0-BFC2-1D6B-B85E-952D79803B5B}"/>
          </ac:picMkLst>
        </pc:picChg>
        <pc:picChg chg="add mod">
          <ac:chgData name="Lukas Wallrich (Staff)" userId="74c9ee81-4c0d-413a-a571-5c8398ac27a1" providerId="ADAL" clId="{221D38DE-32AB-7040-8A02-8FA17BBCF169}" dt="2023-03-03T13:27:32.090" v="119" actId="1076"/>
          <ac:picMkLst>
            <pc:docMk/>
            <pc:sldMk cId="2675737640" sldId="437"/>
            <ac:picMk id="1032" creationId="{EB586094-DB0A-1E58-FE1D-D5C95268E97A}"/>
          </ac:picMkLst>
        </pc:picChg>
      </pc:sldChg>
      <pc:sldChg chg="addSp delSp modSp new mod setBg">
        <pc:chgData name="Lukas Wallrich (Staff)" userId="74c9ee81-4c0d-413a-a571-5c8398ac27a1" providerId="ADAL" clId="{221D38DE-32AB-7040-8A02-8FA17BBCF169}" dt="2023-03-03T13:28:52.833" v="198" actId="26606"/>
        <pc:sldMkLst>
          <pc:docMk/>
          <pc:sldMk cId="939770621" sldId="438"/>
        </pc:sldMkLst>
        <pc:spChg chg="mod">
          <ac:chgData name="Lukas Wallrich (Staff)" userId="74c9ee81-4c0d-413a-a571-5c8398ac27a1" providerId="ADAL" clId="{221D38DE-32AB-7040-8A02-8FA17BBCF169}" dt="2023-03-03T13:28:52.833" v="198" actId="26606"/>
          <ac:spMkLst>
            <pc:docMk/>
            <pc:sldMk cId="939770621" sldId="438"/>
            <ac:spMk id="2" creationId="{58614534-B66F-49F4-9EAE-ED2BC83D955D}"/>
          </ac:spMkLst>
        </pc:spChg>
        <pc:spChg chg="del mod">
          <ac:chgData name="Lukas Wallrich (Staff)" userId="74c9ee81-4c0d-413a-a571-5c8398ac27a1" providerId="ADAL" clId="{221D38DE-32AB-7040-8A02-8FA17BBCF169}" dt="2023-03-03T13:28:52.833" v="198" actId="26606"/>
          <ac:spMkLst>
            <pc:docMk/>
            <pc:sldMk cId="939770621" sldId="438"/>
            <ac:spMk id="3" creationId="{5A314C55-0374-6AC0-16D5-4D81DE38A2C5}"/>
          </ac:spMkLst>
        </pc:spChg>
        <pc:spChg chg="add">
          <ac:chgData name="Lukas Wallrich (Staff)" userId="74c9ee81-4c0d-413a-a571-5c8398ac27a1" providerId="ADAL" clId="{221D38DE-32AB-7040-8A02-8FA17BBCF169}" dt="2023-03-03T13:28:52.833" v="198" actId="26606"/>
          <ac:spMkLst>
            <pc:docMk/>
            <pc:sldMk cId="939770621" sldId="438"/>
            <ac:spMk id="9" creationId="{6C4028FD-8BAA-4A19-BFDE-594D991B7552}"/>
          </ac:spMkLst>
        </pc:spChg>
        <pc:graphicFrameChg chg="add">
          <ac:chgData name="Lukas Wallrich (Staff)" userId="74c9ee81-4c0d-413a-a571-5c8398ac27a1" providerId="ADAL" clId="{221D38DE-32AB-7040-8A02-8FA17BBCF169}" dt="2023-03-03T13:28:52.833" v="198" actId="26606"/>
          <ac:graphicFrameMkLst>
            <pc:docMk/>
            <pc:sldMk cId="939770621" sldId="438"/>
            <ac:graphicFrameMk id="5" creationId="{2D1EC8F6-6D91-CF92-28ED-39C95FD99450}"/>
          </ac:graphicFrameMkLst>
        </pc:graphicFrameChg>
      </pc:sldChg>
      <pc:sldChg chg="addSp delSp modSp new mod">
        <pc:chgData name="Lukas Wallrich (Staff)" userId="74c9ee81-4c0d-413a-a571-5c8398ac27a1" providerId="ADAL" clId="{221D38DE-32AB-7040-8A02-8FA17BBCF169}" dt="2023-03-03T13:32:15.623" v="318" actId="14100"/>
        <pc:sldMkLst>
          <pc:docMk/>
          <pc:sldMk cId="3155330475" sldId="439"/>
        </pc:sldMkLst>
        <pc:spChg chg="mod">
          <ac:chgData name="Lukas Wallrich (Staff)" userId="74c9ee81-4c0d-413a-a571-5c8398ac27a1" providerId="ADAL" clId="{221D38DE-32AB-7040-8A02-8FA17BBCF169}" dt="2023-03-03T13:29:01.516" v="208" actId="20577"/>
          <ac:spMkLst>
            <pc:docMk/>
            <pc:sldMk cId="3155330475" sldId="439"/>
            <ac:spMk id="2" creationId="{88654CD4-4A6F-A55D-E4BE-934A32866424}"/>
          </ac:spMkLst>
        </pc:spChg>
        <pc:spChg chg="del mod">
          <ac:chgData name="Lukas Wallrich (Staff)" userId="74c9ee81-4c0d-413a-a571-5c8398ac27a1" providerId="ADAL" clId="{221D38DE-32AB-7040-8A02-8FA17BBCF169}" dt="2023-03-03T13:31:35.897" v="228" actId="478"/>
          <ac:spMkLst>
            <pc:docMk/>
            <pc:sldMk cId="3155330475" sldId="439"/>
            <ac:spMk id="3" creationId="{2B32ECC6-3BB6-14C2-890F-E2BDB8859996}"/>
          </ac:spMkLst>
        </pc:spChg>
        <pc:spChg chg="add mod">
          <ac:chgData name="Lukas Wallrich (Staff)" userId="74c9ee81-4c0d-413a-a571-5c8398ac27a1" providerId="ADAL" clId="{221D38DE-32AB-7040-8A02-8FA17BBCF169}" dt="2023-03-03T13:32:15.623" v="318" actId="14100"/>
          <ac:spMkLst>
            <pc:docMk/>
            <pc:sldMk cId="3155330475" sldId="439"/>
            <ac:spMk id="4" creationId="{AD2E011B-8EA5-A617-9092-36BE001E7339}"/>
          </ac:spMkLst>
        </pc:spChg>
        <pc:picChg chg="add del mod">
          <ac:chgData name="Lukas Wallrich (Staff)" userId="74c9ee81-4c0d-413a-a571-5c8398ac27a1" providerId="ADAL" clId="{221D38DE-32AB-7040-8A02-8FA17BBCF169}" dt="2023-03-03T13:31:35.897" v="228" actId="478"/>
          <ac:picMkLst>
            <pc:docMk/>
            <pc:sldMk cId="3155330475" sldId="439"/>
            <ac:picMk id="2050" creationId="{C6B35A41-B847-8784-7EC1-B8A1A7890A69}"/>
          </ac:picMkLst>
        </pc:picChg>
      </pc:sldChg>
      <pc:sldChg chg="add modNotesTx">
        <pc:chgData name="Lukas Wallrich (Staff)" userId="74c9ee81-4c0d-413a-a571-5c8398ac27a1" providerId="ADAL" clId="{221D38DE-32AB-7040-8A02-8FA17BBCF169}" dt="2023-03-03T13:31:32.704" v="227"/>
        <pc:sldMkLst>
          <pc:docMk/>
          <pc:sldMk cId="2529878430" sldId="440"/>
        </pc:sldMkLst>
      </pc:sldChg>
      <pc:sldChg chg="modSp new mod">
        <pc:chgData name="Lukas Wallrich (Staff)" userId="74c9ee81-4c0d-413a-a571-5c8398ac27a1" providerId="ADAL" clId="{221D38DE-32AB-7040-8A02-8FA17BBCF169}" dt="2023-03-03T13:34:19.685" v="460" actId="20577"/>
        <pc:sldMkLst>
          <pc:docMk/>
          <pc:sldMk cId="2576837098" sldId="441"/>
        </pc:sldMkLst>
        <pc:spChg chg="mod">
          <ac:chgData name="Lukas Wallrich (Staff)" userId="74c9ee81-4c0d-413a-a571-5c8398ac27a1" providerId="ADAL" clId="{221D38DE-32AB-7040-8A02-8FA17BBCF169}" dt="2023-03-03T13:33:23.036" v="350" actId="20577"/>
          <ac:spMkLst>
            <pc:docMk/>
            <pc:sldMk cId="2576837098" sldId="441"/>
            <ac:spMk id="2" creationId="{4E135015-74D1-EB62-A813-0E1F3AE86C3C}"/>
          </ac:spMkLst>
        </pc:spChg>
        <pc:spChg chg="mod">
          <ac:chgData name="Lukas Wallrich (Staff)" userId="74c9ee81-4c0d-413a-a571-5c8398ac27a1" providerId="ADAL" clId="{221D38DE-32AB-7040-8A02-8FA17BBCF169}" dt="2023-03-03T13:34:19.685" v="460" actId="20577"/>
          <ac:spMkLst>
            <pc:docMk/>
            <pc:sldMk cId="2576837098" sldId="441"/>
            <ac:spMk id="3" creationId="{D72C53C4-58D2-7C22-41B7-623D17BF517A}"/>
          </ac:spMkLst>
        </pc:spChg>
      </pc:sldChg>
      <pc:sldMasterChg chg="delSldLayout">
        <pc:chgData name="Lukas Wallrich (Staff)" userId="74c9ee81-4c0d-413a-a571-5c8398ac27a1" providerId="ADAL" clId="{221D38DE-32AB-7040-8A02-8FA17BBCF169}" dt="2023-03-03T13:32:56.214" v="320" actId="2696"/>
        <pc:sldMasterMkLst>
          <pc:docMk/>
          <pc:sldMasterMk cId="0" sldId="2147483648"/>
        </pc:sldMasterMkLst>
        <pc:sldLayoutChg chg="del">
          <pc:chgData name="Lukas Wallrich (Staff)" userId="74c9ee81-4c0d-413a-a571-5c8398ac27a1" providerId="ADAL" clId="{221D38DE-32AB-7040-8A02-8FA17BBCF169}" dt="2023-03-03T13:32:56.214" v="320" actId="2696"/>
          <pc:sldLayoutMkLst>
            <pc:docMk/>
            <pc:sldMasterMk cId="0" sldId="2147483648"/>
            <pc:sldLayoutMk cId="763418334" sldId="2147483661"/>
          </pc:sldLayoutMkLst>
        </pc:sldLayoutChg>
      </pc:sldMasterChg>
      <pc:sldMasterChg chg="del delSldLayout">
        <pc:chgData name="Lukas Wallrich (Staff)" userId="74c9ee81-4c0d-413a-a571-5c8398ac27a1" providerId="ADAL" clId="{221D38DE-32AB-7040-8A02-8FA17BBCF169}" dt="2023-03-03T13:33:15.355" v="333" actId="2696"/>
        <pc:sldMasterMkLst>
          <pc:docMk/>
          <pc:sldMasterMk cId="3914508273" sldId="2147483669"/>
        </pc:sldMasterMkLst>
        <pc:sldLayoutChg chg="del">
          <pc:chgData name="Lukas Wallrich (Staff)" userId="74c9ee81-4c0d-413a-a571-5c8398ac27a1" providerId="ADAL" clId="{221D38DE-32AB-7040-8A02-8FA17BBCF169}" dt="2023-03-03T13:33:15.352" v="327" actId="2696"/>
          <pc:sldLayoutMkLst>
            <pc:docMk/>
            <pc:sldMasterMk cId="3914508273" sldId="2147483669"/>
            <pc:sldLayoutMk cId="3274419629" sldId="2147483670"/>
          </pc:sldLayoutMkLst>
        </pc:sldLayoutChg>
        <pc:sldLayoutChg chg="del">
          <pc:chgData name="Lukas Wallrich (Staff)" userId="74c9ee81-4c0d-413a-a571-5c8398ac27a1" providerId="ADAL" clId="{221D38DE-32AB-7040-8A02-8FA17BBCF169}" dt="2023-03-03T13:33:15.352" v="328" actId="2696"/>
          <pc:sldLayoutMkLst>
            <pc:docMk/>
            <pc:sldMasterMk cId="3914508273" sldId="2147483669"/>
            <pc:sldLayoutMk cId="821986226" sldId="2147483671"/>
          </pc:sldLayoutMkLst>
        </pc:sldLayoutChg>
        <pc:sldLayoutChg chg="del">
          <pc:chgData name="Lukas Wallrich (Staff)" userId="74c9ee81-4c0d-413a-a571-5c8398ac27a1" providerId="ADAL" clId="{221D38DE-32AB-7040-8A02-8FA17BBCF169}" dt="2023-03-03T13:33:15.353" v="329" actId="2696"/>
          <pc:sldLayoutMkLst>
            <pc:docMk/>
            <pc:sldMasterMk cId="3914508273" sldId="2147483669"/>
            <pc:sldLayoutMk cId="1034875455" sldId="2147483672"/>
          </pc:sldLayoutMkLst>
        </pc:sldLayoutChg>
        <pc:sldLayoutChg chg="del">
          <pc:chgData name="Lukas Wallrich (Staff)" userId="74c9ee81-4c0d-413a-a571-5c8398ac27a1" providerId="ADAL" clId="{221D38DE-32AB-7040-8A02-8FA17BBCF169}" dt="2023-03-03T13:33:15.353" v="330" actId="2696"/>
          <pc:sldLayoutMkLst>
            <pc:docMk/>
            <pc:sldMasterMk cId="3914508273" sldId="2147483669"/>
            <pc:sldLayoutMk cId="1741244062" sldId="2147483673"/>
          </pc:sldLayoutMkLst>
        </pc:sldLayoutChg>
        <pc:sldLayoutChg chg="del">
          <pc:chgData name="Lukas Wallrich (Staff)" userId="74c9ee81-4c0d-413a-a571-5c8398ac27a1" providerId="ADAL" clId="{221D38DE-32AB-7040-8A02-8FA17BBCF169}" dt="2023-03-03T13:33:15.353" v="331" actId="2696"/>
          <pc:sldLayoutMkLst>
            <pc:docMk/>
            <pc:sldMasterMk cId="3914508273" sldId="2147483669"/>
            <pc:sldLayoutMk cId="1681964882" sldId="2147483674"/>
          </pc:sldLayoutMkLst>
        </pc:sldLayoutChg>
        <pc:sldLayoutChg chg="del">
          <pc:chgData name="Lukas Wallrich (Staff)" userId="74c9ee81-4c0d-413a-a571-5c8398ac27a1" providerId="ADAL" clId="{221D38DE-32AB-7040-8A02-8FA17BBCF169}" dt="2023-03-03T13:33:15.354" v="332" actId="2696"/>
          <pc:sldLayoutMkLst>
            <pc:docMk/>
            <pc:sldMasterMk cId="3914508273" sldId="2147483669"/>
            <pc:sldLayoutMk cId="2450982200" sldId="2147483675"/>
          </pc:sldLayoutMkLst>
        </pc:sldLayoutChg>
      </pc:sldMasterChg>
    </pc:docChg>
  </pc:docChgLst>
  <pc:docChgLst>
    <pc:chgData name="Lukas Wallrich (Staff)" userId="74c9ee81-4c0d-413a-a571-5c8398ac27a1" providerId="ADAL" clId="{81E61904-EC82-D84B-8F36-92992DCDD41F}"/>
    <pc:docChg chg="undo custSel addSld delSld modSld">
      <pc:chgData name="Lukas Wallrich (Staff)" userId="74c9ee81-4c0d-413a-a571-5c8398ac27a1" providerId="ADAL" clId="{81E61904-EC82-D84B-8F36-92992DCDD41F}" dt="2024-05-14T17:55:14.990" v="463" actId="2696"/>
      <pc:docMkLst>
        <pc:docMk/>
      </pc:docMkLst>
      <pc:sldChg chg="modNotesTx">
        <pc:chgData name="Lukas Wallrich (Staff)" userId="74c9ee81-4c0d-413a-a571-5c8398ac27a1" providerId="ADAL" clId="{81E61904-EC82-D84B-8F36-92992DCDD41F}" dt="2024-05-14T17:41:06.016" v="154" actId="20577"/>
        <pc:sldMkLst>
          <pc:docMk/>
          <pc:sldMk cId="0" sldId="261"/>
        </pc:sldMkLst>
      </pc:sldChg>
      <pc:sldChg chg="modNotesTx">
        <pc:chgData name="Lukas Wallrich (Staff)" userId="74c9ee81-4c0d-413a-a571-5c8398ac27a1" providerId="ADAL" clId="{81E61904-EC82-D84B-8F36-92992DCDD41F}" dt="2024-05-14T17:41:13.645" v="155" actId="20577"/>
        <pc:sldMkLst>
          <pc:docMk/>
          <pc:sldMk cId="0" sldId="264"/>
        </pc:sldMkLst>
      </pc:sldChg>
      <pc:sldChg chg="modSp add mod">
        <pc:chgData name="Lukas Wallrich (Staff)" userId="74c9ee81-4c0d-413a-a571-5c8398ac27a1" providerId="ADAL" clId="{81E61904-EC82-D84B-8F36-92992DCDD41F}" dt="2024-05-14T17:49:29.864" v="288" actId="27636"/>
        <pc:sldMkLst>
          <pc:docMk/>
          <pc:sldMk cId="0" sldId="288"/>
        </pc:sldMkLst>
        <pc:spChg chg="mod">
          <ac:chgData name="Lukas Wallrich (Staff)" userId="74c9ee81-4c0d-413a-a571-5c8398ac27a1" providerId="ADAL" clId="{81E61904-EC82-D84B-8F36-92992DCDD41F}" dt="2024-05-14T17:49:29.864" v="288" actId="27636"/>
          <ac:spMkLst>
            <pc:docMk/>
            <pc:sldMk cId="0" sldId="288"/>
            <ac:spMk id="668" creationId="{00000000-0000-0000-0000-000000000000}"/>
          </ac:spMkLst>
        </pc:spChg>
        <pc:spChg chg="mod">
          <ac:chgData name="Lukas Wallrich (Staff)" userId="74c9ee81-4c0d-413a-a571-5c8398ac27a1" providerId="ADAL" clId="{81E61904-EC82-D84B-8F36-92992DCDD41F}" dt="2024-05-14T17:49:27.662" v="286" actId="1076"/>
          <ac:spMkLst>
            <pc:docMk/>
            <pc:sldMk cId="0" sldId="288"/>
            <ac:spMk id="677" creationId="{00000000-0000-0000-0000-000000000000}"/>
          </ac:spMkLst>
        </pc:spChg>
      </pc:sldChg>
      <pc:sldChg chg="modNotesTx">
        <pc:chgData name="Lukas Wallrich (Staff)" userId="74c9ee81-4c0d-413a-a571-5c8398ac27a1" providerId="ADAL" clId="{81E61904-EC82-D84B-8F36-92992DCDD41F}" dt="2024-05-14T17:41:27.238" v="157" actId="20577"/>
        <pc:sldMkLst>
          <pc:docMk/>
          <pc:sldMk cId="0" sldId="291"/>
        </pc:sldMkLst>
      </pc:sldChg>
      <pc:sldChg chg="modSp mod modNotesTx">
        <pc:chgData name="Lukas Wallrich (Staff)" userId="74c9ee81-4c0d-413a-a571-5c8398ac27a1" providerId="ADAL" clId="{81E61904-EC82-D84B-8F36-92992DCDD41F}" dt="2024-05-14T17:41:40.457" v="165" actId="20577"/>
        <pc:sldMkLst>
          <pc:docMk/>
          <pc:sldMk cId="0" sldId="294"/>
        </pc:sldMkLst>
        <pc:spChg chg="mod">
          <ac:chgData name="Lukas Wallrich (Staff)" userId="74c9ee81-4c0d-413a-a571-5c8398ac27a1" providerId="ADAL" clId="{81E61904-EC82-D84B-8F36-92992DCDD41F}" dt="2024-05-14T17:41:40.457" v="165" actId="20577"/>
          <ac:spMkLst>
            <pc:docMk/>
            <pc:sldMk cId="0" sldId="294"/>
            <ac:spMk id="740" creationId="{00000000-0000-0000-0000-000000000000}"/>
          </ac:spMkLst>
        </pc:spChg>
      </pc:sldChg>
      <pc:sldChg chg="addSp delSp modSp mod modNotesTx">
        <pc:chgData name="Lukas Wallrich (Staff)" userId="74c9ee81-4c0d-413a-a571-5c8398ac27a1" providerId="ADAL" clId="{81E61904-EC82-D84B-8F36-92992DCDD41F}" dt="2024-05-14T17:51:54.313" v="365" actId="21"/>
        <pc:sldMkLst>
          <pc:docMk/>
          <pc:sldMk cId="0" sldId="295"/>
        </pc:sldMkLst>
        <pc:picChg chg="add del mod">
          <ac:chgData name="Lukas Wallrich (Staff)" userId="74c9ee81-4c0d-413a-a571-5c8398ac27a1" providerId="ADAL" clId="{81E61904-EC82-D84B-8F36-92992DCDD41F}" dt="2024-05-14T17:51:54.313" v="365" actId="21"/>
          <ac:picMkLst>
            <pc:docMk/>
            <pc:sldMk cId="0" sldId="295"/>
            <ac:picMk id="2" creationId="{EEDDCCA1-336A-6568-9B5D-B7A914EE573D}"/>
          </ac:picMkLst>
        </pc:picChg>
      </pc:sldChg>
      <pc:sldChg chg="del">
        <pc:chgData name="Lukas Wallrich (Staff)" userId="74c9ee81-4c0d-413a-a571-5c8398ac27a1" providerId="ADAL" clId="{81E61904-EC82-D84B-8F36-92992DCDD41F}" dt="2024-05-14T17:55:14.990" v="463" actId="2696"/>
        <pc:sldMkLst>
          <pc:docMk/>
          <pc:sldMk cId="1073175337" sldId="328"/>
        </pc:sldMkLst>
      </pc:sldChg>
      <pc:sldChg chg="modNotesTx">
        <pc:chgData name="Lukas Wallrich (Staff)" userId="74c9ee81-4c0d-413a-a571-5c8398ac27a1" providerId="ADAL" clId="{81E61904-EC82-D84B-8F36-92992DCDD41F}" dt="2024-05-14T17:41:17.408" v="156" actId="20577"/>
        <pc:sldMkLst>
          <pc:docMk/>
          <pc:sldMk cId="0" sldId="436"/>
        </pc:sldMkLst>
      </pc:sldChg>
      <pc:sldChg chg="addSp modSp mod">
        <pc:chgData name="Lukas Wallrich (Staff)" userId="74c9ee81-4c0d-413a-a571-5c8398ac27a1" providerId="ADAL" clId="{81E61904-EC82-D84B-8F36-92992DCDD41F}" dt="2024-05-14T17:54:18.983" v="461" actId="14100"/>
        <pc:sldMkLst>
          <pc:docMk/>
          <pc:sldMk cId="939770621" sldId="438"/>
        </pc:sldMkLst>
        <pc:spChg chg="mod">
          <ac:chgData name="Lukas Wallrich (Staff)" userId="74c9ee81-4c0d-413a-a571-5c8398ac27a1" providerId="ADAL" clId="{81E61904-EC82-D84B-8F36-92992DCDD41F}" dt="2024-05-14T17:53:04.875" v="376" actId="20577"/>
          <ac:spMkLst>
            <pc:docMk/>
            <pc:sldMk cId="939770621" sldId="438"/>
            <ac:spMk id="2" creationId="{58614534-B66F-49F4-9EAE-ED2BC83D955D}"/>
          </ac:spMkLst>
        </pc:spChg>
        <pc:spChg chg="add mod">
          <ac:chgData name="Lukas Wallrich (Staff)" userId="74c9ee81-4c0d-413a-a571-5c8398ac27a1" providerId="ADAL" clId="{81E61904-EC82-D84B-8F36-92992DCDD41F}" dt="2024-05-14T17:53:52.583" v="401" actId="1076"/>
          <ac:spMkLst>
            <pc:docMk/>
            <pc:sldMk cId="939770621" sldId="438"/>
            <ac:spMk id="3" creationId="{6F6AB8AD-528E-7214-F32D-5C20595CEB24}"/>
          </ac:spMkLst>
        </pc:spChg>
        <pc:spChg chg="add mod">
          <ac:chgData name="Lukas Wallrich (Staff)" userId="74c9ee81-4c0d-413a-a571-5c8398ac27a1" providerId="ADAL" clId="{81E61904-EC82-D84B-8F36-92992DCDD41F}" dt="2024-05-14T17:54:01.206" v="415" actId="1076"/>
          <ac:spMkLst>
            <pc:docMk/>
            <pc:sldMk cId="939770621" sldId="438"/>
            <ac:spMk id="4" creationId="{A43E1222-BFCD-6216-C9CA-E9B8E77CFC1C}"/>
          </ac:spMkLst>
        </pc:spChg>
        <pc:spChg chg="add mod">
          <ac:chgData name="Lukas Wallrich (Staff)" userId="74c9ee81-4c0d-413a-a571-5c8398ac27a1" providerId="ADAL" clId="{81E61904-EC82-D84B-8F36-92992DCDD41F}" dt="2024-05-14T17:54:18.983" v="461" actId="14100"/>
          <ac:spMkLst>
            <pc:docMk/>
            <pc:sldMk cId="939770621" sldId="438"/>
            <ac:spMk id="6" creationId="{F9C65BE8-58E7-791C-7C9E-FDD17AC0DC33}"/>
          </ac:spMkLst>
        </pc:spChg>
        <pc:graphicFrameChg chg="mod">
          <ac:chgData name="Lukas Wallrich (Staff)" userId="74c9ee81-4c0d-413a-a571-5c8398ac27a1" providerId="ADAL" clId="{81E61904-EC82-D84B-8F36-92992DCDD41F}" dt="2024-05-14T17:53:36.077" v="381" actId="1076"/>
          <ac:graphicFrameMkLst>
            <pc:docMk/>
            <pc:sldMk cId="939770621" sldId="438"/>
            <ac:graphicFrameMk id="5" creationId="{2D1EC8F6-6D91-CF92-28ED-39C95FD99450}"/>
          </ac:graphicFrameMkLst>
        </pc:graphicFrameChg>
      </pc:sldChg>
      <pc:sldChg chg="modSp mod">
        <pc:chgData name="Lukas Wallrich (Staff)" userId="74c9ee81-4c0d-413a-a571-5c8398ac27a1" providerId="ADAL" clId="{81E61904-EC82-D84B-8F36-92992DCDD41F}" dt="2024-05-14T17:52:54.686" v="375" actId="1076"/>
        <pc:sldMkLst>
          <pc:docMk/>
          <pc:sldMk cId="3155330475" sldId="439"/>
        </pc:sldMkLst>
        <pc:spChg chg="mod">
          <ac:chgData name="Lukas Wallrich (Staff)" userId="74c9ee81-4c0d-413a-a571-5c8398ac27a1" providerId="ADAL" clId="{81E61904-EC82-D84B-8F36-92992DCDD41F}" dt="2024-05-14T17:52:54.686" v="375" actId="1076"/>
          <ac:spMkLst>
            <pc:docMk/>
            <pc:sldMk cId="3155330475" sldId="439"/>
            <ac:spMk id="4" creationId="{AD2E011B-8EA5-A617-9092-36BE001E7339}"/>
          </ac:spMkLst>
        </pc:spChg>
      </pc:sldChg>
      <pc:sldChg chg="addSp delSp modSp add mod">
        <pc:chgData name="Lukas Wallrich (Staff)" userId="74c9ee81-4c0d-413a-a571-5c8398ac27a1" providerId="ADAL" clId="{81E61904-EC82-D84B-8F36-92992DCDD41F}" dt="2024-05-14T17:48:09.512" v="259" actId="27636"/>
        <pc:sldMkLst>
          <pc:docMk/>
          <pc:sldMk cId="3601708013" sldId="442"/>
        </pc:sldMkLst>
        <pc:spChg chg="del">
          <ac:chgData name="Lukas Wallrich (Staff)" userId="74c9ee81-4c0d-413a-a571-5c8398ac27a1" providerId="ADAL" clId="{81E61904-EC82-D84B-8F36-92992DCDD41F}" dt="2024-05-14T17:46:55.295" v="239" actId="478"/>
          <ac:spMkLst>
            <pc:docMk/>
            <pc:sldMk cId="3601708013" sldId="442"/>
            <ac:spMk id="733" creationId="{00000000-0000-0000-0000-000000000000}"/>
          </ac:spMkLst>
        </pc:spChg>
        <pc:spChg chg="del">
          <ac:chgData name="Lukas Wallrich (Staff)" userId="74c9ee81-4c0d-413a-a571-5c8398ac27a1" providerId="ADAL" clId="{81E61904-EC82-D84B-8F36-92992DCDD41F}" dt="2024-05-14T17:46:53.064" v="238" actId="478"/>
          <ac:spMkLst>
            <pc:docMk/>
            <pc:sldMk cId="3601708013" sldId="442"/>
            <ac:spMk id="734" creationId="{00000000-0000-0000-0000-000000000000}"/>
          </ac:spMkLst>
        </pc:spChg>
        <pc:spChg chg="mod">
          <ac:chgData name="Lukas Wallrich (Staff)" userId="74c9ee81-4c0d-413a-a571-5c8398ac27a1" providerId="ADAL" clId="{81E61904-EC82-D84B-8F36-92992DCDD41F}" dt="2024-05-14T17:44:34.978" v="221" actId="1076"/>
          <ac:spMkLst>
            <pc:docMk/>
            <pc:sldMk cId="3601708013" sldId="442"/>
            <ac:spMk id="736" creationId="{00000000-0000-0000-0000-000000000000}"/>
          </ac:spMkLst>
        </pc:spChg>
        <pc:spChg chg="mod">
          <ac:chgData name="Lukas Wallrich (Staff)" userId="74c9ee81-4c0d-413a-a571-5c8398ac27a1" providerId="ADAL" clId="{81E61904-EC82-D84B-8F36-92992DCDD41F}" dt="2024-05-14T17:44:34.978" v="221" actId="1076"/>
          <ac:spMkLst>
            <pc:docMk/>
            <pc:sldMk cId="3601708013" sldId="442"/>
            <ac:spMk id="737" creationId="{00000000-0000-0000-0000-000000000000}"/>
          </ac:spMkLst>
        </pc:spChg>
        <pc:spChg chg="mod">
          <ac:chgData name="Lukas Wallrich (Staff)" userId="74c9ee81-4c0d-413a-a571-5c8398ac27a1" providerId="ADAL" clId="{81E61904-EC82-D84B-8F36-92992DCDD41F}" dt="2024-05-14T17:47:54.156" v="255" actId="20577"/>
          <ac:spMkLst>
            <pc:docMk/>
            <pc:sldMk cId="3601708013" sldId="442"/>
            <ac:spMk id="738" creationId="{00000000-0000-0000-0000-000000000000}"/>
          </ac:spMkLst>
        </pc:spChg>
        <pc:spChg chg="mod">
          <ac:chgData name="Lukas Wallrich (Staff)" userId="74c9ee81-4c0d-413a-a571-5c8398ac27a1" providerId="ADAL" clId="{81E61904-EC82-D84B-8F36-92992DCDD41F}" dt="2024-05-14T17:48:09.512" v="259" actId="27636"/>
          <ac:spMkLst>
            <pc:docMk/>
            <pc:sldMk cId="3601708013" sldId="442"/>
            <ac:spMk id="740" creationId="{00000000-0000-0000-0000-000000000000}"/>
          </ac:spMkLst>
        </pc:spChg>
        <pc:spChg chg="del">
          <ac:chgData name="Lukas Wallrich (Staff)" userId="74c9ee81-4c0d-413a-a571-5c8398ac27a1" providerId="ADAL" clId="{81E61904-EC82-D84B-8F36-92992DCDD41F}" dt="2024-05-14T17:44:23.691" v="220" actId="478"/>
          <ac:spMkLst>
            <pc:docMk/>
            <pc:sldMk cId="3601708013" sldId="442"/>
            <ac:spMk id="741" creationId="{00000000-0000-0000-0000-000000000000}"/>
          </ac:spMkLst>
        </pc:spChg>
        <pc:picChg chg="add mod">
          <ac:chgData name="Lukas Wallrich (Staff)" userId="74c9ee81-4c0d-413a-a571-5c8398ac27a1" providerId="ADAL" clId="{81E61904-EC82-D84B-8F36-92992DCDD41F}" dt="2024-05-14T17:48:03.558" v="257" actId="167"/>
          <ac:picMkLst>
            <pc:docMk/>
            <pc:sldMk cId="3601708013" sldId="442"/>
            <ac:picMk id="2" creationId="{74523A32-A484-1F2E-824A-72ACE6AA976F}"/>
          </ac:picMkLst>
        </pc:picChg>
        <pc:picChg chg="del">
          <ac:chgData name="Lukas Wallrich (Staff)" userId="74c9ee81-4c0d-413a-a571-5c8398ac27a1" providerId="ADAL" clId="{81E61904-EC82-D84B-8F36-92992DCDD41F}" dt="2024-05-14T17:46:55.295" v="239" actId="478"/>
          <ac:picMkLst>
            <pc:docMk/>
            <pc:sldMk cId="3601708013" sldId="442"/>
            <ac:picMk id="739" creationId="{00000000-0000-0000-0000-000000000000}"/>
          </ac:picMkLst>
        </pc:picChg>
      </pc:sldChg>
      <pc:sldChg chg="addSp delSp modSp add mod modNotesTx">
        <pc:chgData name="Lukas Wallrich (Staff)" userId="74c9ee81-4c0d-413a-a571-5c8398ac27a1" providerId="ADAL" clId="{81E61904-EC82-D84B-8F36-92992DCDD41F}" dt="2024-05-14T17:52:44.662" v="374"/>
        <pc:sldMkLst>
          <pc:docMk/>
          <pc:sldMk cId="3743942818" sldId="443"/>
        </pc:sldMkLst>
        <pc:spChg chg="mod">
          <ac:chgData name="Lukas Wallrich (Staff)" userId="74c9ee81-4c0d-413a-a571-5c8398ac27a1" providerId="ADAL" clId="{81E61904-EC82-D84B-8F36-92992DCDD41F}" dt="2024-05-14T17:50:09.299" v="297" actId="20577"/>
          <ac:spMkLst>
            <pc:docMk/>
            <pc:sldMk cId="3743942818" sldId="443"/>
            <ac:spMk id="668" creationId="{00000000-0000-0000-0000-000000000000}"/>
          </ac:spMkLst>
        </pc:spChg>
        <pc:spChg chg="del">
          <ac:chgData name="Lukas Wallrich (Staff)" userId="74c9ee81-4c0d-413a-a571-5c8398ac27a1" providerId="ADAL" clId="{81E61904-EC82-D84B-8F36-92992DCDD41F}" dt="2024-05-14T17:51:48.366" v="360" actId="478"/>
          <ac:spMkLst>
            <pc:docMk/>
            <pc:sldMk cId="3743942818" sldId="443"/>
            <ac:spMk id="669" creationId="{00000000-0000-0000-0000-000000000000}"/>
          </ac:spMkLst>
        </pc:spChg>
        <pc:spChg chg="del">
          <ac:chgData name="Lukas Wallrich (Staff)" userId="74c9ee81-4c0d-413a-a571-5c8398ac27a1" providerId="ADAL" clId="{81E61904-EC82-D84B-8F36-92992DCDD41F}" dt="2024-05-14T17:51:51.835" v="363" actId="478"/>
          <ac:spMkLst>
            <pc:docMk/>
            <pc:sldMk cId="3743942818" sldId="443"/>
            <ac:spMk id="670" creationId="{00000000-0000-0000-0000-000000000000}"/>
          </ac:spMkLst>
        </pc:spChg>
        <pc:spChg chg="mod">
          <ac:chgData name="Lukas Wallrich (Staff)" userId="74c9ee81-4c0d-413a-a571-5c8398ac27a1" providerId="ADAL" clId="{81E61904-EC82-D84B-8F36-92992DCDD41F}" dt="2024-05-14T17:51:39.749" v="357" actId="14100"/>
          <ac:spMkLst>
            <pc:docMk/>
            <pc:sldMk cId="3743942818" sldId="443"/>
            <ac:spMk id="671" creationId="{00000000-0000-0000-0000-000000000000}"/>
          </ac:spMkLst>
        </pc:spChg>
        <pc:spChg chg="mod">
          <ac:chgData name="Lukas Wallrich (Staff)" userId="74c9ee81-4c0d-413a-a571-5c8398ac27a1" providerId="ADAL" clId="{81E61904-EC82-D84B-8F36-92992DCDD41F}" dt="2024-05-14T17:51:36.490" v="356" actId="14100"/>
          <ac:spMkLst>
            <pc:docMk/>
            <pc:sldMk cId="3743942818" sldId="443"/>
            <ac:spMk id="672" creationId="{00000000-0000-0000-0000-000000000000}"/>
          </ac:spMkLst>
        </pc:spChg>
        <pc:spChg chg="mod">
          <ac:chgData name="Lukas Wallrich (Staff)" userId="74c9ee81-4c0d-413a-a571-5c8398ac27a1" providerId="ADAL" clId="{81E61904-EC82-D84B-8F36-92992DCDD41F}" dt="2024-05-14T17:50:31.805" v="355" actId="20577"/>
          <ac:spMkLst>
            <pc:docMk/>
            <pc:sldMk cId="3743942818" sldId="443"/>
            <ac:spMk id="673" creationId="{00000000-0000-0000-0000-000000000000}"/>
          </ac:spMkLst>
        </pc:spChg>
        <pc:spChg chg="del">
          <ac:chgData name="Lukas Wallrich (Staff)" userId="74c9ee81-4c0d-413a-a571-5c8398ac27a1" providerId="ADAL" clId="{81E61904-EC82-D84B-8F36-92992DCDD41F}" dt="2024-05-14T17:51:48.366" v="360" actId="478"/>
          <ac:spMkLst>
            <pc:docMk/>
            <pc:sldMk cId="3743942818" sldId="443"/>
            <ac:spMk id="675" creationId="{00000000-0000-0000-0000-000000000000}"/>
          </ac:spMkLst>
        </pc:spChg>
        <pc:spChg chg="mod">
          <ac:chgData name="Lukas Wallrich (Staff)" userId="74c9ee81-4c0d-413a-a571-5c8398ac27a1" providerId="ADAL" clId="{81E61904-EC82-D84B-8F36-92992DCDD41F}" dt="2024-05-14T17:51:50.285" v="362" actId="1076"/>
          <ac:spMkLst>
            <pc:docMk/>
            <pc:sldMk cId="3743942818" sldId="443"/>
            <ac:spMk id="677" creationId="{00000000-0000-0000-0000-000000000000}"/>
          </ac:spMkLst>
        </pc:spChg>
        <pc:spChg chg="mod">
          <ac:chgData name="Lukas Wallrich (Staff)" userId="74c9ee81-4c0d-413a-a571-5c8398ac27a1" providerId="ADAL" clId="{81E61904-EC82-D84B-8F36-92992DCDD41F}" dt="2024-05-14T17:51:43.099" v="358" actId="1076"/>
          <ac:spMkLst>
            <pc:docMk/>
            <pc:sldMk cId="3743942818" sldId="443"/>
            <ac:spMk id="678" creationId="{00000000-0000-0000-0000-000000000000}"/>
          </ac:spMkLst>
        </pc:spChg>
        <pc:picChg chg="add mod">
          <ac:chgData name="Lukas Wallrich (Staff)" userId="74c9ee81-4c0d-413a-a571-5c8398ac27a1" providerId="ADAL" clId="{81E61904-EC82-D84B-8F36-92992DCDD41F}" dt="2024-05-14T17:52:02.939" v="372" actId="1076"/>
          <ac:picMkLst>
            <pc:docMk/>
            <pc:sldMk cId="3743942818" sldId="443"/>
            <ac:picMk id="2" creationId="{63D01CBA-B829-6604-F887-E058737662EC}"/>
          </ac:picMkLst>
        </pc:picChg>
        <pc:picChg chg="del">
          <ac:chgData name="Lukas Wallrich (Staff)" userId="74c9ee81-4c0d-413a-a571-5c8398ac27a1" providerId="ADAL" clId="{81E61904-EC82-D84B-8F36-92992DCDD41F}" dt="2024-05-14T17:51:51.835" v="363" actId="478"/>
          <ac:picMkLst>
            <pc:docMk/>
            <pc:sldMk cId="3743942818" sldId="443"/>
            <ac:picMk id="674" creationId="{00000000-0000-0000-0000-000000000000}"/>
          </ac:picMkLst>
        </pc:picChg>
        <pc:picChg chg="del">
          <ac:chgData name="Lukas Wallrich (Staff)" userId="74c9ee81-4c0d-413a-a571-5c8398ac27a1" providerId="ADAL" clId="{81E61904-EC82-D84B-8F36-92992DCDD41F}" dt="2024-05-14T17:51:44.124" v="359" actId="478"/>
          <ac:picMkLst>
            <pc:docMk/>
            <pc:sldMk cId="3743942818" sldId="443"/>
            <ac:picMk id="676" creationId="{00000000-0000-0000-0000-000000000000}"/>
          </ac:picMkLst>
        </pc:picChg>
        <pc:inkChg chg="add">
          <ac:chgData name="Lukas Wallrich (Staff)" userId="74c9ee81-4c0d-413a-a571-5c8398ac27a1" providerId="ADAL" clId="{81E61904-EC82-D84B-8F36-92992DCDD41F}" dt="2024-05-14T17:52:44.662" v="374"/>
          <ac:inkMkLst>
            <pc:docMk/>
            <pc:sldMk cId="3743942818" sldId="443"/>
            <ac:inkMk id="3" creationId="{692211EA-DDDF-04EE-B691-B6CE3A527D8F}"/>
          </ac:inkMkLst>
        </pc:inkChg>
      </pc:sldChg>
      <pc:sldChg chg="add">
        <pc:chgData name="Lukas Wallrich (Staff)" userId="74c9ee81-4c0d-413a-a571-5c8398ac27a1" providerId="ADAL" clId="{81E61904-EC82-D84B-8F36-92992DCDD41F}" dt="2024-05-14T17:55:11.323" v="462"/>
        <pc:sldMkLst>
          <pc:docMk/>
          <pc:sldMk cId="2183872292" sldId="444"/>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20E399-F0D2-42D4-A6CF-739ED67E3A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912F71D-5992-47F0-A541-A730A5CE6D80}">
      <dgm:prSet/>
      <dgm:spPr/>
      <dgm:t>
        <a:bodyPr/>
        <a:lstStyle/>
        <a:p>
          <a:pPr>
            <a:defRPr cap="all"/>
          </a:pPr>
          <a:r>
            <a:rPr lang="en-US" b="0" i="0" baseline="0"/>
            <a:t>Find code</a:t>
          </a:r>
          <a:endParaRPr lang="en-US"/>
        </a:p>
      </dgm:t>
    </dgm:pt>
    <dgm:pt modelId="{60ACC41B-7E5E-42B8-B0B9-5F26459CCA93}" type="parTrans" cxnId="{0CAEE8CF-EBDB-4053-9E4F-1ED9CA013180}">
      <dgm:prSet/>
      <dgm:spPr/>
      <dgm:t>
        <a:bodyPr/>
        <a:lstStyle/>
        <a:p>
          <a:endParaRPr lang="en-US"/>
        </a:p>
      </dgm:t>
    </dgm:pt>
    <dgm:pt modelId="{FF411BDE-3F97-4B09-BFB7-E619E2F1B5DB}" type="sibTrans" cxnId="{0CAEE8CF-EBDB-4053-9E4F-1ED9CA013180}">
      <dgm:prSet/>
      <dgm:spPr/>
      <dgm:t>
        <a:bodyPr/>
        <a:lstStyle/>
        <a:p>
          <a:endParaRPr lang="en-US"/>
        </a:p>
      </dgm:t>
    </dgm:pt>
    <dgm:pt modelId="{3955D170-7B62-40C9-83BB-A9F838FDF770}">
      <dgm:prSet/>
      <dgm:spPr/>
      <dgm:t>
        <a:bodyPr/>
        <a:lstStyle/>
        <a:p>
          <a:pPr>
            <a:defRPr cap="all"/>
          </a:pPr>
          <a:r>
            <a:rPr lang="en-US" b="0" i="0" baseline="0"/>
            <a:t>Report bugs</a:t>
          </a:r>
          <a:endParaRPr lang="en-US"/>
        </a:p>
      </dgm:t>
    </dgm:pt>
    <dgm:pt modelId="{18B4BDCE-C695-4A37-8046-82E846FC6B54}" type="parTrans" cxnId="{B16B293F-F599-4B95-9983-6036D45B46AF}">
      <dgm:prSet/>
      <dgm:spPr/>
      <dgm:t>
        <a:bodyPr/>
        <a:lstStyle/>
        <a:p>
          <a:endParaRPr lang="en-US"/>
        </a:p>
      </dgm:t>
    </dgm:pt>
    <dgm:pt modelId="{4C99ED8B-BC6D-4B6D-84C9-37974F072855}" type="sibTrans" cxnId="{B16B293F-F599-4B95-9983-6036D45B46AF}">
      <dgm:prSet/>
      <dgm:spPr/>
      <dgm:t>
        <a:bodyPr/>
        <a:lstStyle/>
        <a:p>
          <a:endParaRPr lang="en-US"/>
        </a:p>
      </dgm:t>
    </dgm:pt>
    <dgm:pt modelId="{355A1B67-2A21-4B76-BFBE-66BF9C961E23}">
      <dgm:prSet/>
      <dgm:spPr/>
      <dgm:t>
        <a:bodyPr/>
        <a:lstStyle/>
        <a:p>
          <a:pPr>
            <a:defRPr cap="all"/>
          </a:pPr>
          <a:r>
            <a:rPr lang="en-US" b="0" i="0" baseline="0" dirty="0"/>
            <a:t>Contribute to packages</a:t>
          </a:r>
          <a:endParaRPr lang="en-US" dirty="0"/>
        </a:p>
      </dgm:t>
    </dgm:pt>
    <dgm:pt modelId="{1FB35965-F2BD-4B1C-A371-845049EB0EFD}" type="parTrans" cxnId="{C456B067-E2F3-4CA0-9B73-1770105915DD}">
      <dgm:prSet/>
      <dgm:spPr/>
      <dgm:t>
        <a:bodyPr/>
        <a:lstStyle/>
        <a:p>
          <a:endParaRPr lang="en-US"/>
        </a:p>
      </dgm:t>
    </dgm:pt>
    <dgm:pt modelId="{951CA217-F793-45EA-AB19-1CD0D7485DA8}" type="sibTrans" cxnId="{C456B067-E2F3-4CA0-9B73-1770105915DD}">
      <dgm:prSet/>
      <dgm:spPr/>
      <dgm:t>
        <a:bodyPr/>
        <a:lstStyle/>
        <a:p>
          <a:endParaRPr lang="en-US"/>
        </a:p>
      </dgm:t>
    </dgm:pt>
    <dgm:pt modelId="{2AF75A17-9869-41FD-93B5-2B7F06962C2B}" type="pres">
      <dgm:prSet presAssocID="{1C20E399-F0D2-42D4-A6CF-739ED67E3AC3}" presName="root" presStyleCnt="0">
        <dgm:presLayoutVars>
          <dgm:dir/>
          <dgm:resizeHandles val="exact"/>
        </dgm:presLayoutVars>
      </dgm:prSet>
      <dgm:spPr/>
    </dgm:pt>
    <dgm:pt modelId="{9150A33B-B85F-45A6-A5ED-10D89753CB20}" type="pres">
      <dgm:prSet presAssocID="{2912F71D-5992-47F0-A541-A730A5CE6D80}" presName="compNode" presStyleCnt="0"/>
      <dgm:spPr/>
    </dgm:pt>
    <dgm:pt modelId="{E97C40F1-D182-4B47-ACBB-AE3EFD7A7ACB}" type="pres">
      <dgm:prSet presAssocID="{2912F71D-5992-47F0-A541-A730A5CE6D80}" presName="iconBgRect" presStyleLbl="bgShp" presStyleIdx="0" presStyleCnt="3"/>
      <dgm:spPr>
        <a:prstGeom prst="round2DiagRect">
          <a:avLst>
            <a:gd name="adj1" fmla="val 29727"/>
            <a:gd name="adj2" fmla="val 0"/>
          </a:avLst>
        </a:prstGeom>
      </dgm:spPr>
    </dgm:pt>
    <dgm:pt modelId="{01FCBBE6-B5B0-4C6B-A7DE-5810748D61A2}" type="pres">
      <dgm:prSet presAssocID="{2912F71D-5992-47F0-A541-A730A5CE6D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7A78A83F-B917-4CE6-AE23-1AE7BE66783F}" type="pres">
      <dgm:prSet presAssocID="{2912F71D-5992-47F0-A541-A730A5CE6D80}" presName="spaceRect" presStyleCnt="0"/>
      <dgm:spPr/>
    </dgm:pt>
    <dgm:pt modelId="{008B53DE-6D37-47B5-8516-EB03025F6072}" type="pres">
      <dgm:prSet presAssocID="{2912F71D-5992-47F0-A541-A730A5CE6D80}" presName="textRect" presStyleLbl="revTx" presStyleIdx="0" presStyleCnt="3">
        <dgm:presLayoutVars>
          <dgm:chMax val="1"/>
          <dgm:chPref val="1"/>
        </dgm:presLayoutVars>
      </dgm:prSet>
      <dgm:spPr/>
    </dgm:pt>
    <dgm:pt modelId="{98095422-F491-4596-B968-1E26AD36FFE8}" type="pres">
      <dgm:prSet presAssocID="{FF411BDE-3F97-4B09-BFB7-E619E2F1B5DB}" presName="sibTrans" presStyleCnt="0"/>
      <dgm:spPr/>
    </dgm:pt>
    <dgm:pt modelId="{3145610B-3615-4C99-A1CC-CA95E3F4A49B}" type="pres">
      <dgm:prSet presAssocID="{3955D170-7B62-40C9-83BB-A9F838FDF770}" presName="compNode" presStyleCnt="0"/>
      <dgm:spPr/>
    </dgm:pt>
    <dgm:pt modelId="{F6DC4306-DDE0-4AA0-855A-8FE868EAFC34}" type="pres">
      <dgm:prSet presAssocID="{3955D170-7B62-40C9-83BB-A9F838FDF770}" presName="iconBgRect" presStyleLbl="bgShp" presStyleIdx="1" presStyleCnt="3"/>
      <dgm:spPr>
        <a:prstGeom prst="round2DiagRect">
          <a:avLst>
            <a:gd name="adj1" fmla="val 29727"/>
            <a:gd name="adj2" fmla="val 0"/>
          </a:avLst>
        </a:prstGeom>
      </dgm:spPr>
    </dgm:pt>
    <dgm:pt modelId="{94FBD8FF-BE85-45D0-B26C-D06119AFC2FE}" type="pres">
      <dgm:prSet presAssocID="{3955D170-7B62-40C9-83BB-A9F838FDF7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a:ext>
      </dgm:extLst>
    </dgm:pt>
    <dgm:pt modelId="{2D57B8CF-FEE4-4E20-BC8C-E29707722E8F}" type="pres">
      <dgm:prSet presAssocID="{3955D170-7B62-40C9-83BB-A9F838FDF770}" presName="spaceRect" presStyleCnt="0"/>
      <dgm:spPr/>
    </dgm:pt>
    <dgm:pt modelId="{6820DCE2-2B53-4437-A94A-3D0D4B3C4828}" type="pres">
      <dgm:prSet presAssocID="{3955D170-7B62-40C9-83BB-A9F838FDF770}" presName="textRect" presStyleLbl="revTx" presStyleIdx="1" presStyleCnt="3">
        <dgm:presLayoutVars>
          <dgm:chMax val="1"/>
          <dgm:chPref val="1"/>
        </dgm:presLayoutVars>
      </dgm:prSet>
      <dgm:spPr/>
    </dgm:pt>
    <dgm:pt modelId="{FF86F12B-6A89-4820-B58E-442F6A764CAE}" type="pres">
      <dgm:prSet presAssocID="{4C99ED8B-BC6D-4B6D-84C9-37974F072855}" presName="sibTrans" presStyleCnt="0"/>
      <dgm:spPr/>
    </dgm:pt>
    <dgm:pt modelId="{431B4C70-4975-43B6-9247-A304D7497D7F}" type="pres">
      <dgm:prSet presAssocID="{355A1B67-2A21-4B76-BFBE-66BF9C961E23}" presName="compNode" presStyleCnt="0"/>
      <dgm:spPr/>
    </dgm:pt>
    <dgm:pt modelId="{62C0A57D-C3D2-4802-8048-37DE696AFDBC}" type="pres">
      <dgm:prSet presAssocID="{355A1B67-2A21-4B76-BFBE-66BF9C961E23}" presName="iconBgRect" presStyleLbl="bgShp" presStyleIdx="2" presStyleCnt="3"/>
      <dgm:spPr>
        <a:prstGeom prst="round2DiagRect">
          <a:avLst>
            <a:gd name="adj1" fmla="val 29727"/>
            <a:gd name="adj2" fmla="val 0"/>
          </a:avLst>
        </a:prstGeom>
      </dgm:spPr>
    </dgm:pt>
    <dgm:pt modelId="{6A50D99C-07D8-4CE6-8052-DCBAE77AA947}" type="pres">
      <dgm:prSet presAssocID="{355A1B67-2A21-4B76-BFBE-66BF9C961E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1A7E6BDE-9332-40B0-8722-B035542461CA}" type="pres">
      <dgm:prSet presAssocID="{355A1B67-2A21-4B76-BFBE-66BF9C961E23}" presName="spaceRect" presStyleCnt="0"/>
      <dgm:spPr/>
    </dgm:pt>
    <dgm:pt modelId="{B5103FEE-47A0-4276-9B25-3B4D9E1BFAA2}" type="pres">
      <dgm:prSet presAssocID="{355A1B67-2A21-4B76-BFBE-66BF9C961E23}" presName="textRect" presStyleLbl="revTx" presStyleIdx="2" presStyleCnt="3">
        <dgm:presLayoutVars>
          <dgm:chMax val="1"/>
          <dgm:chPref val="1"/>
        </dgm:presLayoutVars>
      </dgm:prSet>
      <dgm:spPr/>
    </dgm:pt>
  </dgm:ptLst>
  <dgm:cxnLst>
    <dgm:cxn modelId="{2EA6681D-CF49-436A-93CA-426F60FE621B}" type="presOf" srcId="{2912F71D-5992-47F0-A541-A730A5CE6D80}" destId="{008B53DE-6D37-47B5-8516-EB03025F6072}" srcOrd="0" destOrd="0" presId="urn:microsoft.com/office/officeart/2018/5/layout/IconLeafLabelList"/>
    <dgm:cxn modelId="{B16B293F-F599-4B95-9983-6036D45B46AF}" srcId="{1C20E399-F0D2-42D4-A6CF-739ED67E3AC3}" destId="{3955D170-7B62-40C9-83BB-A9F838FDF770}" srcOrd="1" destOrd="0" parTransId="{18B4BDCE-C695-4A37-8046-82E846FC6B54}" sibTransId="{4C99ED8B-BC6D-4B6D-84C9-37974F072855}"/>
    <dgm:cxn modelId="{2065114D-3BAD-4F59-B71E-105544043478}" type="presOf" srcId="{1C20E399-F0D2-42D4-A6CF-739ED67E3AC3}" destId="{2AF75A17-9869-41FD-93B5-2B7F06962C2B}" srcOrd="0" destOrd="0" presId="urn:microsoft.com/office/officeart/2018/5/layout/IconLeafLabelList"/>
    <dgm:cxn modelId="{C456B067-E2F3-4CA0-9B73-1770105915DD}" srcId="{1C20E399-F0D2-42D4-A6CF-739ED67E3AC3}" destId="{355A1B67-2A21-4B76-BFBE-66BF9C961E23}" srcOrd="2" destOrd="0" parTransId="{1FB35965-F2BD-4B1C-A371-845049EB0EFD}" sibTransId="{951CA217-F793-45EA-AB19-1CD0D7485DA8}"/>
    <dgm:cxn modelId="{7C9C4E74-0EF1-4EA0-83E4-17F16979C9C3}" type="presOf" srcId="{3955D170-7B62-40C9-83BB-A9F838FDF770}" destId="{6820DCE2-2B53-4437-A94A-3D0D4B3C4828}" srcOrd="0" destOrd="0" presId="urn:microsoft.com/office/officeart/2018/5/layout/IconLeafLabelList"/>
    <dgm:cxn modelId="{0CAEE8CF-EBDB-4053-9E4F-1ED9CA013180}" srcId="{1C20E399-F0D2-42D4-A6CF-739ED67E3AC3}" destId="{2912F71D-5992-47F0-A541-A730A5CE6D80}" srcOrd="0" destOrd="0" parTransId="{60ACC41B-7E5E-42B8-B0B9-5F26459CCA93}" sibTransId="{FF411BDE-3F97-4B09-BFB7-E619E2F1B5DB}"/>
    <dgm:cxn modelId="{4C00F1DC-B4BE-4C23-94C9-7F665A8DC0CF}" type="presOf" srcId="{355A1B67-2A21-4B76-BFBE-66BF9C961E23}" destId="{B5103FEE-47A0-4276-9B25-3B4D9E1BFAA2}" srcOrd="0" destOrd="0" presId="urn:microsoft.com/office/officeart/2018/5/layout/IconLeafLabelList"/>
    <dgm:cxn modelId="{E4DC42C8-5FE4-4E74-ACB0-EA4BEE876360}" type="presParOf" srcId="{2AF75A17-9869-41FD-93B5-2B7F06962C2B}" destId="{9150A33B-B85F-45A6-A5ED-10D89753CB20}" srcOrd="0" destOrd="0" presId="urn:microsoft.com/office/officeart/2018/5/layout/IconLeafLabelList"/>
    <dgm:cxn modelId="{9268F6A6-4CE9-447B-ADDC-4A92624A2E2D}" type="presParOf" srcId="{9150A33B-B85F-45A6-A5ED-10D89753CB20}" destId="{E97C40F1-D182-4B47-ACBB-AE3EFD7A7ACB}" srcOrd="0" destOrd="0" presId="urn:microsoft.com/office/officeart/2018/5/layout/IconLeafLabelList"/>
    <dgm:cxn modelId="{56928464-0A46-429D-8BB9-89A558FBA597}" type="presParOf" srcId="{9150A33B-B85F-45A6-A5ED-10D89753CB20}" destId="{01FCBBE6-B5B0-4C6B-A7DE-5810748D61A2}" srcOrd="1" destOrd="0" presId="urn:microsoft.com/office/officeart/2018/5/layout/IconLeafLabelList"/>
    <dgm:cxn modelId="{C860D00F-4F66-4F9D-9376-851C2EF40D66}" type="presParOf" srcId="{9150A33B-B85F-45A6-A5ED-10D89753CB20}" destId="{7A78A83F-B917-4CE6-AE23-1AE7BE66783F}" srcOrd="2" destOrd="0" presId="urn:microsoft.com/office/officeart/2018/5/layout/IconLeafLabelList"/>
    <dgm:cxn modelId="{C4F26115-996A-4C58-9EE8-7E9530E90520}" type="presParOf" srcId="{9150A33B-B85F-45A6-A5ED-10D89753CB20}" destId="{008B53DE-6D37-47B5-8516-EB03025F6072}" srcOrd="3" destOrd="0" presId="urn:microsoft.com/office/officeart/2018/5/layout/IconLeafLabelList"/>
    <dgm:cxn modelId="{6246C695-7F5D-4192-8CA9-3E18284688CC}" type="presParOf" srcId="{2AF75A17-9869-41FD-93B5-2B7F06962C2B}" destId="{98095422-F491-4596-B968-1E26AD36FFE8}" srcOrd="1" destOrd="0" presId="urn:microsoft.com/office/officeart/2018/5/layout/IconLeafLabelList"/>
    <dgm:cxn modelId="{383BB625-2ABF-4BE8-9BB3-A1F8D7879226}" type="presParOf" srcId="{2AF75A17-9869-41FD-93B5-2B7F06962C2B}" destId="{3145610B-3615-4C99-A1CC-CA95E3F4A49B}" srcOrd="2" destOrd="0" presId="urn:microsoft.com/office/officeart/2018/5/layout/IconLeafLabelList"/>
    <dgm:cxn modelId="{40174637-C168-47AA-A60F-3AFD2C2FC9CA}" type="presParOf" srcId="{3145610B-3615-4C99-A1CC-CA95E3F4A49B}" destId="{F6DC4306-DDE0-4AA0-855A-8FE868EAFC34}" srcOrd="0" destOrd="0" presId="urn:microsoft.com/office/officeart/2018/5/layout/IconLeafLabelList"/>
    <dgm:cxn modelId="{7555541F-D55A-43B1-95F5-5C64B9772850}" type="presParOf" srcId="{3145610B-3615-4C99-A1CC-CA95E3F4A49B}" destId="{94FBD8FF-BE85-45D0-B26C-D06119AFC2FE}" srcOrd="1" destOrd="0" presId="urn:microsoft.com/office/officeart/2018/5/layout/IconLeafLabelList"/>
    <dgm:cxn modelId="{A449A4AB-27EA-49B6-9211-C1313351C111}" type="presParOf" srcId="{3145610B-3615-4C99-A1CC-CA95E3F4A49B}" destId="{2D57B8CF-FEE4-4E20-BC8C-E29707722E8F}" srcOrd="2" destOrd="0" presId="urn:microsoft.com/office/officeart/2018/5/layout/IconLeafLabelList"/>
    <dgm:cxn modelId="{26BEB7AB-F192-49E6-8855-2FB3AFEE2EAD}" type="presParOf" srcId="{3145610B-3615-4C99-A1CC-CA95E3F4A49B}" destId="{6820DCE2-2B53-4437-A94A-3D0D4B3C4828}" srcOrd="3" destOrd="0" presId="urn:microsoft.com/office/officeart/2018/5/layout/IconLeafLabelList"/>
    <dgm:cxn modelId="{F03D8554-29C3-4E4B-A197-67632EE3D0EB}" type="presParOf" srcId="{2AF75A17-9869-41FD-93B5-2B7F06962C2B}" destId="{FF86F12B-6A89-4820-B58E-442F6A764CAE}" srcOrd="3" destOrd="0" presId="urn:microsoft.com/office/officeart/2018/5/layout/IconLeafLabelList"/>
    <dgm:cxn modelId="{A6C88209-CAA2-4A46-9922-654520E2276E}" type="presParOf" srcId="{2AF75A17-9869-41FD-93B5-2B7F06962C2B}" destId="{431B4C70-4975-43B6-9247-A304D7497D7F}" srcOrd="4" destOrd="0" presId="urn:microsoft.com/office/officeart/2018/5/layout/IconLeafLabelList"/>
    <dgm:cxn modelId="{48B386F3-96FB-4A26-ADF5-CC23A46D83E7}" type="presParOf" srcId="{431B4C70-4975-43B6-9247-A304D7497D7F}" destId="{62C0A57D-C3D2-4802-8048-37DE696AFDBC}" srcOrd="0" destOrd="0" presId="urn:microsoft.com/office/officeart/2018/5/layout/IconLeafLabelList"/>
    <dgm:cxn modelId="{F2E02D86-DCF1-45AC-9420-5755F66D291B}" type="presParOf" srcId="{431B4C70-4975-43B6-9247-A304D7497D7F}" destId="{6A50D99C-07D8-4CE6-8052-DCBAE77AA947}" srcOrd="1" destOrd="0" presId="urn:microsoft.com/office/officeart/2018/5/layout/IconLeafLabelList"/>
    <dgm:cxn modelId="{363E80E2-8357-4BF4-AFDA-AEA6C49E140C}" type="presParOf" srcId="{431B4C70-4975-43B6-9247-A304D7497D7F}" destId="{1A7E6BDE-9332-40B0-8722-B035542461CA}" srcOrd="2" destOrd="0" presId="urn:microsoft.com/office/officeart/2018/5/layout/IconLeafLabelList"/>
    <dgm:cxn modelId="{C878BD4C-463A-45DA-84BC-FB9E82623019}" type="presParOf" srcId="{431B4C70-4975-43B6-9247-A304D7497D7F}" destId="{B5103FEE-47A0-4276-9B25-3B4D9E1BFAA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C40F1-D182-4B47-ACBB-AE3EFD7A7ACB}">
      <dsp:nvSpPr>
        <dsp:cNvPr id="0" name=""/>
        <dsp:cNvSpPr/>
      </dsp:nvSpPr>
      <dsp:spPr>
        <a:xfrm>
          <a:off x="5187600" y="2551338"/>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FCBBE6-B5B0-4C6B-A7DE-5810748D61A2}">
      <dsp:nvSpPr>
        <dsp:cNvPr id="0" name=""/>
        <dsp:cNvSpPr/>
      </dsp:nvSpPr>
      <dsp:spPr>
        <a:xfrm>
          <a:off x="5655600" y="301933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8B53DE-6D37-47B5-8516-EB03025F6072}">
      <dsp:nvSpPr>
        <dsp:cNvPr id="0" name=""/>
        <dsp:cNvSpPr/>
      </dsp:nvSpPr>
      <dsp:spPr>
        <a:xfrm>
          <a:off x="4485600" y="54313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i="0" kern="1200" baseline="0"/>
            <a:t>Find code</a:t>
          </a:r>
          <a:endParaRPr lang="en-US" sz="2600" kern="1200"/>
        </a:p>
      </dsp:txBody>
      <dsp:txXfrm>
        <a:off x="4485600" y="5431338"/>
        <a:ext cx="3600000" cy="720000"/>
      </dsp:txXfrm>
    </dsp:sp>
    <dsp:sp modelId="{F6DC4306-DDE0-4AA0-855A-8FE868EAFC34}">
      <dsp:nvSpPr>
        <dsp:cNvPr id="0" name=""/>
        <dsp:cNvSpPr/>
      </dsp:nvSpPr>
      <dsp:spPr>
        <a:xfrm>
          <a:off x="9417600" y="2551338"/>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FBD8FF-BE85-45D0-B26C-D06119AFC2FE}">
      <dsp:nvSpPr>
        <dsp:cNvPr id="0" name=""/>
        <dsp:cNvSpPr/>
      </dsp:nvSpPr>
      <dsp:spPr>
        <a:xfrm>
          <a:off x="9885600" y="301933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20DCE2-2B53-4437-A94A-3D0D4B3C4828}">
      <dsp:nvSpPr>
        <dsp:cNvPr id="0" name=""/>
        <dsp:cNvSpPr/>
      </dsp:nvSpPr>
      <dsp:spPr>
        <a:xfrm>
          <a:off x="8715600" y="54313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i="0" kern="1200" baseline="0"/>
            <a:t>Report bugs</a:t>
          </a:r>
          <a:endParaRPr lang="en-US" sz="2600" kern="1200"/>
        </a:p>
      </dsp:txBody>
      <dsp:txXfrm>
        <a:off x="8715600" y="5431338"/>
        <a:ext cx="3600000" cy="720000"/>
      </dsp:txXfrm>
    </dsp:sp>
    <dsp:sp modelId="{62C0A57D-C3D2-4802-8048-37DE696AFDBC}">
      <dsp:nvSpPr>
        <dsp:cNvPr id="0" name=""/>
        <dsp:cNvSpPr/>
      </dsp:nvSpPr>
      <dsp:spPr>
        <a:xfrm>
          <a:off x="13647600" y="2551338"/>
          <a:ext cx="2196000" cy="2196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0D99C-07D8-4CE6-8052-DCBAE77AA947}">
      <dsp:nvSpPr>
        <dsp:cNvPr id="0" name=""/>
        <dsp:cNvSpPr/>
      </dsp:nvSpPr>
      <dsp:spPr>
        <a:xfrm>
          <a:off x="14115600" y="3019338"/>
          <a:ext cx="1260000" cy="126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103FEE-47A0-4276-9B25-3B4D9E1BFAA2}">
      <dsp:nvSpPr>
        <dsp:cNvPr id="0" name=""/>
        <dsp:cNvSpPr/>
      </dsp:nvSpPr>
      <dsp:spPr>
        <a:xfrm>
          <a:off x="12945600" y="54313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i="0" kern="1200" baseline="0" dirty="0"/>
            <a:t>Contribute to packages</a:t>
          </a:r>
          <a:endParaRPr lang="en-US" sz="2600" kern="1200" dirty="0"/>
        </a:p>
      </dsp:txBody>
      <dsp:txXfrm>
        <a:off x="12945600" y="5431338"/>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7:52:38.460"/>
    </inkml:context>
    <inkml:brush xml:id="br0">
      <inkml:brushProperty name="width" value="0.05292" units="cm"/>
      <inkml:brushProperty name="height" value="0.05292" units="cm"/>
      <inkml:brushProperty name="color" value="#FF0000"/>
    </inkml:brush>
  </inkml:definitions>
  <inkml:trace contextRef="#ctx0" brushRef="#br0">42580 16686 24575,'24'93'0,"-1"-1"0,8-27 0,6 1 0,1 6 0,-3 8 0,-1 6 0,4 3 0,4 1-1967,2-9 1,4-2 0,4 3 0,2 5 0,3 8 1860,-17-24 1,1 4 0,1 3-1,1 4 1,2 2 0,1 2-1,2 2 1,1 0 0,2 1-1,2 1-52,-7-17 0,0 1 0,2 0 0,1 1 0,2 2 0,0-1 0,2 2 0,1 1 0,0 0 0,1 1 0,1 1 0,1 1 0,0 1 0,0 1 0,1 1 158,-8-13 0,0 2 0,1 1 0,1 0 0,0 1 0,1 1 0,0 1 0,1 0 0,0 0 0,0 2 0,1-1 0,1 1 0,0 1 0,0 0 0,0 0 0,1 0 0,0 0 0,0 1 0,0 0 0,0-1 0,1 1-40,-3-4 0,0 0 0,1 1 0,1 1 0,0 0 1,0 1-1,1 0 0,0 0 0,0 1 0,1-1 1,-1 1-1,1 0 0,0 0 0,0-1 0,0 1 1,0 0-1,0-1 0,-1 0 0,1-1 0,-1 0 1,0-1-1,0 0 0,-1 0 0,0-2 40,5 6 0,-1-1 0,0 0 0,1 0 0,0-1 0,-1 0 0,1 0 0,-1 0 0,1-1 0,-1 0 0,0-1 0,0 0 0,-1 0 0,0 0 0,0 0 0,-1-1 0,-1 0 0,0 0 0,0-1 0,-1 1 0,-1-1-116,3 5 1,-1 1 0,1 0-1,-1 0 1,0 0 0,-1 0-1,0 0 1,0-1 0,-1 0-1,-1-2 1,-1 1 0,0-2-1,-1-2 1,-1 0 0,0-2-1,-2-2 1,0-2 0,-2-1 115,12 14 0,0-2 0,-1-2 0,0-3 0,-2-1 0,-2-1 0,-2-3 0,-2 0 0,-3-2 0,-3 0 0,-4-1 90,11 27 1,-6 0 0,-4-3 0,-5-4 0,-3-7-1,-2-9-90,6 1 0,-4-10 0,-12 2 782,-15 10 0,-10 2 1,-1-13-783,4 6 1754,35-6 1,9 7-1755,-13 0 0,4 5 0,4-15 0,9 5 0,2 5 0,-2 1 516,-9-3 0,-2 2 0,0 3 1,3 1-1,3 0-516,2-3 0,4 0 0,2 2 0,1 1 0,0-1 0,-3 0 0,-5-1 0,-1 4 0,0-1 0,-1-3 0,2-4 0,2-8 0,16-2 0,4-9 0,-3-3 0,-11 8 1175,-9 29 1,-13 7 0,3-2-1176,8-9 0,2-1 0,-1 2 0,-3 7 0,-1 3 0,-2 1 0,-10-16 0,-2 2 0,1-3 0,2-10 0,27 11 0,-14-17 0,-40-13 0</inkml:trace>
  <inkml:trace contextRef="#ctx0" brushRef="#br0" timeOffset="1467">42298 30903 24575,'61'-73'0,"1"0"0,-1 0 0,-24 6 0,-3-8 0,-1-6 0,1-6 0,1-4 0,2-2 0,4-1-894,-4 15 0,2-2 1,2-2-1,1-3 0,2-1 1,1-2-1,1-1 0,1-1 1,0-2-1,0 1 0,0-1 794,-7 14 1,0-1 0,0-1-1,0-1 1,1-1 0,0 0-1,0-1 1,2 0 0,-1-1 0,2 0-1,0-1 1,2 1 0,0 0-1,1 1 1,1-1-28,-1 5 0,1-1 0,0 0 1,1-1-1,1 1 0,0-1 0,1 1 1,1-1-1,1 0 0,0 0 1,2 1-1,0 0 0,0-1 0,2 1 1,0 1-1,2-1 0,0 1 127,-2 5 0,2-2 0,2 1 0,1-1 0,1 1 0,0-1 0,2 1 0,0 0 0,1 0 0,0 0 0,0 1 0,0 1 0,0 0 0,-1 1 0,-1 0 0,0 2 0,-1 0 0,-1 2 0,-2 0-63,9-9 0,-2 1 0,-2 1 1,0 2-1,-1 0 0,-1 1 0,0 2 1,1-1-1,0 1 0,1 1 0,1-1 1,2 1-1,2-1 0,2 0 63,-5 7 0,3-1 0,1 0 0,2 0 0,2-1 0,0 1 0,2-1 0,-1 1 0,1 1 0,0 1 0,-1 0 0,-1 2 0,0 0 0,-3 2 0,-1 2 0,-2 2 0,-2 1-203,17-14 0,-4 4 0,-2 2 0,-2 2 0,-2 2 1,1 1-1,0 0 0,2 1 0,2-1 0,3 0 203,-5 5 0,2 0 0,3 1 0,1-1 0,1 1 0,1 0 0,-1 1 0,0 0 0,-2 0 0,-1 0 0,-2 1 0,-3 0 0,9-8 0,-2-1 0,-1 1 0,-2-1 0,-1 2 0,-2 1 0,-1 2 0,-2 1 0,-1 4 0,16-9 0,0 3 0,-3 2 0,-4 3 0,-4 2 0,-8 4 676,21-12 1,-10 5-1,-22 2-676,-12-30 3034,0 70-3034,-35-24 4537,35-15-4537,0-11 6784,-35-1-6784,42-11 0,18-1 0,-17 21 0,3-2-400,-1-13 1,3-8 0,3 3 399,6 8 0,3 3 0,-5 0 0,-13 5 0,-5 0 0,-3 1 0,7-18 0,0 5 0,9 13 0,1 0 0,-4-15 0,-4-1 0,-6 9 0,4 6 0,25 7 0,-15 4 0,-51-4 0,35 47 0,18-32 0,18-22 0,-12-1 0,-21-1 0,2-2 159,19 9 1,17-3-1,-1-1 1,-23-1-160,-28-19 0,-5 9 0,32 34 0,-1 1 0,-31-36 0,-3 5 0,31 40 0,-3-18 0,10-13 0,-16 15 0,-18 24 0,30-11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25000"/>
              </a:lnSpc>
              <a:defRPr sz="1600">
                <a:latin typeface="Helvetica"/>
                <a:ea typeface="Helvetica"/>
                <a:cs typeface="Helvetica"/>
                <a:sym typeface="Helvetica"/>
              </a:defRPr>
            </a:lvl1pPr>
          </a:lstStyle>
          <a:p>
            <a:r>
              <a:t>But the most important people you will be working with today are seated right beside you</a:t>
            </a:r>
          </a:p>
        </p:txBody>
      </p:sp>
    </p:spTree>
    <p:extLst>
      <p:ext uri="{BB962C8B-B14F-4D97-AF65-F5344CB8AC3E}">
        <p14:creationId xmlns:p14="http://schemas.microsoft.com/office/powerpoint/2010/main" val="1380272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Shape 759"/>
          <p:cNvSpPr>
            <a:spLocks noGrp="1" noRot="1" noChangeAspect="1"/>
          </p:cNvSpPr>
          <p:nvPr>
            <p:ph type="sldImg"/>
          </p:nvPr>
        </p:nvSpPr>
        <p:spPr>
          <a:xfrm>
            <a:off x="381000" y="685800"/>
            <a:ext cx="6096000" cy="3429000"/>
          </a:xfrm>
          <a:prstGeom prst="rect">
            <a:avLst/>
          </a:prstGeom>
        </p:spPr>
        <p:txBody>
          <a:bodyPr/>
          <a:lstStyle/>
          <a:p>
            <a:endParaRPr/>
          </a:p>
        </p:txBody>
      </p:sp>
      <p:sp>
        <p:nvSpPr>
          <p:cNvPr id="760" name="Shape 76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dev.to</a:t>
            </a:r>
            <a:r>
              <a:rPr lang="en-US" dirty="0"/>
              <a:t>/</a:t>
            </a:r>
            <a:r>
              <a:rPr lang="en-US" dirty="0" err="1"/>
              <a:t>mollynem</a:t>
            </a:r>
            <a:r>
              <a:rPr lang="en-US" dirty="0"/>
              <a:t>/git-</a:t>
            </a:r>
            <a:r>
              <a:rPr lang="en-US" dirty="0" err="1"/>
              <a:t>github</a:t>
            </a:r>
            <a:r>
              <a:rPr lang="en-US" dirty="0"/>
              <a:t>--workflow-fundamentals-5496</a:t>
            </a:r>
          </a:p>
        </p:txBody>
      </p:sp>
    </p:spTree>
    <p:extLst>
      <p:ext uri="{BB962C8B-B14F-4D97-AF65-F5344CB8AC3E}">
        <p14:creationId xmlns:p14="http://schemas.microsoft.com/office/powerpoint/2010/main" val="522261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rPr lang="en-GB" dirty="0"/>
              <a:t>Used </a:t>
            </a:r>
            <a:r>
              <a:rPr lang="en-GB" dirty="0" err="1"/>
              <a:t>Rmarkdown</a:t>
            </a:r>
            <a:r>
              <a:rPr lang="en-GB" dirty="0"/>
              <a:t> throughout – but it can be used for much more than keeping track of statistical analyses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xfrm>
            <a:off x="381000" y="685800"/>
            <a:ext cx="6096000" cy="3429000"/>
          </a:xfrm>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xfrm>
            <a:off x="381000" y="685800"/>
            <a:ext cx="6096000" cy="3429000"/>
          </a:xfrm>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xfrm>
            <a:off x="381000" y="685800"/>
            <a:ext cx="6096000" cy="3429000"/>
          </a:xfrm>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xfrm>
            <a:off x="381000" y="685800"/>
            <a:ext cx="6096000" cy="3429000"/>
          </a:xfrm>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97852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noRot="1" noChangeAspect="1"/>
          </p:cNvSpPr>
          <p:nvPr>
            <p:ph type="sldImg"/>
          </p:nvPr>
        </p:nvSpPr>
        <p:spPr>
          <a:xfrm>
            <a:off x="381000" y="685800"/>
            <a:ext cx="6096000" cy="3429000"/>
          </a:xfrm>
          <a:prstGeom prst="rect">
            <a:avLst/>
          </a:prstGeom>
        </p:spPr>
        <p:txBody>
          <a:bodyPr/>
          <a:lstStyle/>
          <a:p>
            <a:endParaRPr/>
          </a:p>
        </p:txBody>
      </p:sp>
      <p:sp>
        <p:nvSpPr>
          <p:cNvPr id="681" name="Shape 681"/>
          <p:cNvSpPr>
            <a:spLocks noGrp="1"/>
          </p:cNvSpPr>
          <p:nvPr>
            <p:ph type="body" sz="quarter" idx="1"/>
          </p:nvPr>
        </p:nvSpPr>
        <p:spPr>
          <a:prstGeom prst="rect">
            <a:avLst/>
          </a:prstGeom>
        </p:spPr>
        <p:txBody>
          <a:bodyPr/>
          <a:lstStyle/>
          <a:p>
            <a:r>
              <a:t>A learner persona is a detailed profile of a representative, but perhaps imaginary student. </a:t>
            </a:r>
          </a:p>
          <a:p>
            <a:endParaRPr/>
          </a:p>
          <a:p>
            <a:r>
              <a:t>The technique borrowed from UI designers.</a:t>
            </a:r>
          </a:p>
          <a:p>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endParaRPr/>
          </a:p>
          <a:p>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noRot="1" noChangeAspect="1"/>
          </p:cNvSpPr>
          <p:nvPr>
            <p:ph type="sldImg"/>
          </p:nvPr>
        </p:nvSpPr>
        <p:spPr>
          <a:xfrm>
            <a:off x="381000" y="685800"/>
            <a:ext cx="6096000" cy="3429000"/>
          </a:xfrm>
          <a:prstGeom prst="rect">
            <a:avLst/>
          </a:prstGeom>
        </p:spPr>
        <p:txBody>
          <a:bodyPr/>
          <a:lstStyle/>
          <a:p>
            <a:endParaRPr/>
          </a:p>
        </p:txBody>
      </p:sp>
      <p:sp>
        <p:nvSpPr>
          <p:cNvPr id="681" name="Shape 68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94989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46" name="image2.png"/>
          <p:cNvPicPr>
            <a:picLocks noChangeAspect="1"/>
          </p:cNvPicPr>
          <p:nvPr/>
        </p:nvPicPr>
        <p:blipFill>
          <a:blip r:embed="rId2">
            <a:alphaModFix amt="5000"/>
          </a:blip>
          <a:stretch>
            <a:fillRect/>
          </a:stretch>
        </p:blipFill>
        <p:spPr>
          <a:xfrm>
            <a:off x="17445533" y="7107732"/>
            <a:ext cx="7624268" cy="7624268"/>
          </a:xfrm>
          <a:prstGeom prst="rect">
            <a:avLst/>
          </a:prstGeom>
          <a:ln w="12700">
            <a:miter lim="400000"/>
          </a:ln>
        </p:spPr>
      </p:pic>
      <p:sp>
        <p:nvSpPr>
          <p:cNvPr id="47" name="Shape 47"/>
          <p:cNvSpPr txBox="1">
            <a:spLocks noGrp="1"/>
          </p:cNvSpPr>
          <p:nvPr>
            <p:ph type="sldNum" sz="quarter" idx="2"/>
          </p:nvPr>
        </p:nvSpPr>
        <p:spPr>
          <a:xfrm>
            <a:off x="11711061" y="12684509"/>
            <a:ext cx="961878" cy="1016001"/>
          </a:xfrm>
          <a:prstGeom prst="rect">
            <a:avLst/>
          </a:prstGeom>
        </p:spPr>
        <p:txBody>
          <a:bodyPr/>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20" name="Shape 20"/>
          <p:cNvSpPr>
            <a:spLocks noGrp="1"/>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21" name="Shape 21"/>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313909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Text">
    <p:bg>
      <p:bgPr>
        <a:solidFill>
          <a:srgbClr val="FFFFFF"/>
        </a:solidFill>
        <a:effectLst/>
      </p:bgPr>
    </p:bg>
    <p:spTree>
      <p:nvGrpSpPr>
        <p:cNvPr id="1" name=""/>
        <p:cNvGrpSpPr/>
        <p:nvPr/>
      </p:nvGrpSpPr>
      <p:grpSpPr>
        <a:xfrm>
          <a:off x="0" y="0"/>
          <a:ext cx="0" cy="0"/>
          <a:chOff x="0" y="0"/>
          <a:chExt cx="0" cy="0"/>
        </a:xfrm>
      </p:grpSpPr>
      <p:sp>
        <p:nvSpPr>
          <p:cNvPr id="28" name="Shape 28"/>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29" name="Shape 29"/>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extLst>
      <p:ext uri="{BB962C8B-B14F-4D97-AF65-F5344CB8AC3E}">
        <p14:creationId xmlns:p14="http://schemas.microsoft.com/office/powerpoint/2010/main" val="423450976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p:bg>
      <p:bgPr>
        <a:solidFill>
          <a:srgbClr val="FFFFFF"/>
        </a:solidFill>
        <a:effectLst/>
      </p:bgPr>
    </p:bg>
    <p:spTree>
      <p:nvGrpSpPr>
        <p:cNvPr id="1" name=""/>
        <p:cNvGrpSpPr/>
        <p:nvPr/>
      </p:nvGrpSpPr>
      <p:grpSpPr>
        <a:xfrm>
          <a:off x="0" y="0"/>
          <a:ext cx="0" cy="0"/>
          <a:chOff x="0" y="0"/>
          <a:chExt cx="0" cy="0"/>
        </a:xfrm>
      </p:grpSpPr>
      <p:sp>
        <p:nvSpPr>
          <p:cNvPr id="11" name="Shape 11"/>
          <p:cNvSpPr txBox="1"/>
          <p:nvPr/>
        </p:nvSpPr>
        <p:spPr>
          <a:xfrm>
            <a:off x="9449828" y="10812247"/>
            <a:ext cx="5844432" cy="2225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defRPr sz="5200">
                <a:latin typeface="Helvetica"/>
                <a:ea typeface="Helvetica"/>
                <a:cs typeface="Helvetica"/>
                <a:sym typeface="Helvetica"/>
              </a:defRPr>
            </a:pPr>
            <a:r>
              <a:t>Garrett Grolemund</a:t>
            </a:r>
          </a:p>
          <a:p>
            <a:pPr>
              <a:defRPr sz="2800">
                <a:latin typeface="Helvetica"/>
                <a:ea typeface="Helvetica"/>
                <a:cs typeface="Helvetica"/>
                <a:sym typeface="Helvetica"/>
              </a:defRPr>
            </a:pPr>
            <a:r>
              <a:t>Data Scientist, Educator</a:t>
            </a:r>
          </a:p>
          <a:p>
            <a:pPr>
              <a:defRPr sz="2800">
                <a:latin typeface="Helvetica"/>
                <a:ea typeface="Helvetica"/>
                <a:cs typeface="Helvetica"/>
                <a:sym typeface="Helvetica"/>
              </a:defRPr>
            </a:pPr>
            <a:r>
              <a:t>January 2017</a:t>
            </a:r>
            <a:br/>
            <a:r>
              <a:t>RStudio</a:t>
            </a:r>
          </a:p>
        </p:txBody>
      </p:sp>
      <p:sp>
        <p:nvSpPr>
          <p:cNvPr id="12" name="Shape 12"/>
          <p:cNvSpPr txBox="1"/>
          <p:nvPr/>
        </p:nvSpPr>
        <p:spPr>
          <a:xfrm>
            <a:off x="777634" y="1142340"/>
            <a:ext cx="22828730" cy="425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a:t>Master the Tidyverse</a:t>
            </a:r>
          </a:p>
        </p:txBody>
      </p:sp>
      <p:pic>
        <p:nvPicPr>
          <p:cNvPr id="13" name="pasted-image.png"/>
          <p:cNvPicPr>
            <a:picLocks noChangeAspect="1"/>
          </p:cNvPicPr>
          <p:nvPr/>
        </p:nvPicPr>
        <p:blipFill>
          <a:blip r:embed="rId2"/>
          <a:srcRect l="4726" t="5029" r="4075" b="5848"/>
          <a:stretch>
            <a:fillRect/>
          </a:stretch>
        </p:blipFill>
        <p:spPr>
          <a:xfrm>
            <a:off x="7953374" y="3648680"/>
            <a:ext cx="8477159" cy="6903525"/>
          </a:xfrm>
          <a:prstGeom prst="rect">
            <a:avLst/>
          </a:prstGeom>
          <a:ln w="12700">
            <a:miter lim="400000"/>
          </a:ln>
        </p:spPr>
      </p:pic>
      <p:sp>
        <p:nvSpPr>
          <p:cNvPr id="14" name="Shape 14"/>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0095034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txBox="1">
            <a:spLocks noGrp="1"/>
          </p:cNvSpPr>
          <p:nvPr>
            <p:ph type="title"/>
          </p:nvPr>
        </p:nvSpPr>
        <p:spPr>
          <a:xfrm>
            <a:off x="831199" y="5735599"/>
            <a:ext cx="22721602" cy="2244801"/>
          </a:xfrm>
          <a:prstGeom prst="rect">
            <a:avLst/>
          </a:prstGeom>
        </p:spPr>
        <p:txBody>
          <a:bodyPr lIns="243799" tIns="243799" rIns="243799" bIns="243799"/>
          <a:lstStyle>
            <a:lvl1pPr algn="ctr" defTabSz="2438400">
              <a:defRPr sz="9600" cap="none">
                <a:solidFill>
                  <a:srgbClr val="F3F3F3"/>
                </a:solidFill>
              </a:defRPr>
            </a:lvl1pPr>
          </a:lstStyle>
          <a:p>
            <a:r>
              <a:t>Title Text</a:t>
            </a:r>
          </a:p>
        </p:txBody>
      </p:sp>
      <p:sp>
        <p:nvSpPr>
          <p:cNvPr id="30" name="Shape 30"/>
          <p:cNvSpPr txBox="1">
            <a:spLocks noGrp="1"/>
          </p:cNvSpPr>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1735614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Title">
    <p:bg>
      <p:bgPr>
        <a:solidFill>
          <a:srgbClr val="FFFFFF"/>
        </a:solidFill>
        <a:effectLst/>
      </p:bgPr>
    </p:bg>
    <p:spTree>
      <p:nvGrpSpPr>
        <p:cNvPr id="1" name=""/>
        <p:cNvGrpSpPr/>
        <p:nvPr/>
      </p:nvGrpSpPr>
      <p:grpSpPr>
        <a:xfrm>
          <a:off x="0" y="0"/>
          <a:ext cx="0" cy="0"/>
          <a:chOff x="0" y="0"/>
          <a:chExt cx="0" cy="0"/>
        </a:xfrm>
      </p:grpSpPr>
      <p:sp>
        <p:nvSpPr>
          <p:cNvPr id="113" name="Shape 113"/>
          <p:cNvSpPr txBox="1"/>
          <p:nvPr/>
        </p:nvSpPr>
        <p:spPr>
          <a:xfrm>
            <a:off x="471561" y="13051585"/>
            <a:ext cx="2633733" cy="528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2500">
                <a:solidFill>
                  <a:srgbClr val="78AAD6"/>
                </a:solidFill>
                <a:latin typeface="Helvetica"/>
                <a:ea typeface="Helvetica"/>
                <a:cs typeface="Helvetica"/>
                <a:sym typeface="Helvetica"/>
              </a:defRPr>
            </a:pPr>
            <a:r>
              <a:rPr dirty="0"/>
              <a:t>Slides </a:t>
            </a:r>
            <a:r>
              <a:rPr u="sng" dirty="0">
                <a:hlinkClick r:id="rId2"/>
              </a:rPr>
              <a:t>CC-BY-S</a:t>
            </a:r>
            <a:r>
              <a:rPr lang="en-US" u="sng" dirty="0">
                <a:hlinkClick r:id="rId2"/>
              </a:rPr>
              <a:t>A</a:t>
            </a:r>
            <a:endParaRPr u="sng" dirty="0">
              <a:hlinkClick r:id="rId2"/>
            </a:endParaRPr>
          </a:p>
        </p:txBody>
      </p:sp>
      <p:sp>
        <p:nvSpPr>
          <p:cNvPr id="114" name="Shape 114"/>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0281982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2.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sldNum" sz="quarter" idx="2"/>
          </p:nvPr>
        </p:nvSpPr>
        <p:spPr>
          <a:xfrm>
            <a:off x="11711061" y="12684510"/>
            <a:ext cx="961878" cy="1016001"/>
          </a:xfrm>
          <a:prstGeom prst="rect">
            <a:avLst/>
          </a:prstGeom>
          <a:ln w="12700">
            <a:miter lim="400000"/>
          </a:ln>
        </p:spPr>
        <p:txBody>
          <a:bodyPr wrap="none" lIns="50800" tIns="50800" rIns="50800" bIns="50800">
            <a:spAutoFit/>
          </a:bodyPr>
          <a:lstStyle>
            <a:lvl1pPr defTabSz="825500">
              <a:defRPr sz="6000">
                <a:solidFill>
                  <a:srgbClr val="A6AAA9"/>
                </a:solidFill>
                <a:latin typeface="Helvetica"/>
                <a:ea typeface="Helvetica"/>
                <a:cs typeface="Helvetica"/>
                <a:sym typeface="Helvetica"/>
              </a:defRPr>
            </a:lvl1pPr>
          </a:lstStyle>
          <a:p>
            <a:fld id="{86CB4B4D-7CA3-9044-876B-883B54F8677D}" type="slidenum">
              <a:t>‹#›</a:t>
            </a:fld>
            <a:endParaRPr/>
          </a:p>
        </p:txBody>
      </p:sp>
      <p:sp>
        <p:nvSpPr>
          <p:cNvPr id="3" name="Shape 3"/>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hape 4"/>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3" r:id="rId1"/>
    <p:sldLayoutId id="2147483676" r:id="rId2"/>
    <p:sldLayoutId id="2147483677" r:id="rId3"/>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5"/>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Shape 3"/>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extLst>
      <p:ext uri="{BB962C8B-B14F-4D97-AF65-F5344CB8AC3E}">
        <p14:creationId xmlns:p14="http://schemas.microsoft.com/office/powerpoint/2010/main" val="24305103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9" r:id="rId3"/>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customXml" Target="../ink/ink1.xml"/><Relationship Id="rId5" Type="http://schemas.openxmlformats.org/officeDocument/2006/relationships/image" Target="../media/image2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creativecommons.org/licenses/by-sa/4.0/" TargetMode="External"/><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hyperlink" Target="http://rmarkdown.rstudio.com/formats.html"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happygitwithr.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2" Type="http://schemas.openxmlformats.org/officeDocument/2006/relationships/hyperlink" Target="https://lukaswallrich.github.io/GoldCoreQuant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creativecommons.org/licenses/by-sa/4.0/" TargetMode="External"/><Relationship Id="rId7" Type="http://schemas.openxmlformats.org/officeDocument/2006/relationships/image" Target="../media/image9.png"/><Relationship Id="rId12" Type="http://schemas.openxmlformats.org/officeDocument/2006/relationships/image" Target="../media/image14.t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creativecommons.org/licenses/by-sa/4.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0233CB-16FE-4798-B0CB-D996AA15F900}"/>
              </a:ext>
            </a:extLst>
          </p:cNvPr>
          <p:cNvSpPr txBox="1"/>
          <p:nvPr/>
        </p:nvSpPr>
        <p:spPr>
          <a:xfrm>
            <a:off x="-1571106" y="4643376"/>
            <a:ext cx="26952634" cy="1036821"/>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Further topics &amp; closure</a:t>
            </a:r>
            <a:endParaRPr kumimoji="0" lang="en-GB" sz="5800" b="1" i="0" u="none" strike="noStrike" cap="none" spc="0" normalizeH="0" baseline="0" dirty="0">
              <a:ln>
                <a:noFill/>
              </a:ln>
              <a:solidFill>
                <a:schemeClr val="tx2">
                  <a:lumMod val="60000"/>
                  <a:lumOff val="40000"/>
                </a:schemeClr>
              </a:solidFill>
              <a:effectLst/>
              <a:uFillTx/>
              <a:latin typeface="Gill Sans"/>
              <a:ea typeface="Gill Sans"/>
              <a:cs typeface="Gill Sans"/>
              <a:sym typeface="Gill Sans"/>
            </a:endParaRPr>
          </a:p>
        </p:txBody>
      </p:sp>
      <p:sp>
        <p:nvSpPr>
          <p:cNvPr id="5" name="Shape 85">
            <a:extLst>
              <a:ext uri="{FF2B5EF4-FFF2-40B4-BE49-F238E27FC236}">
                <a16:creationId xmlns:a16="http://schemas.microsoft.com/office/drawing/2014/main" id="{C46F353A-25D0-4B3A-BDE0-B2C577BFDDDD}"/>
              </a:ext>
            </a:extLst>
          </p:cNvPr>
          <p:cNvSpPr txBox="1"/>
          <p:nvPr/>
        </p:nvSpPr>
        <p:spPr>
          <a:xfrm>
            <a:off x="544975" y="13051585"/>
            <a:ext cx="2616100" cy="528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2500">
                <a:solidFill>
                  <a:srgbClr val="78AAD6"/>
                </a:solidFill>
                <a:latin typeface="Helvetica"/>
                <a:ea typeface="Helvetica"/>
                <a:cs typeface="Helvetica"/>
                <a:sym typeface="Helvetica"/>
              </a:defRPr>
            </a:pPr>
            <a:r>
              <a:rPr dirty="0"/>
              <a:t>Slides </a:t>
            </a:r>
            <a:r>
              <a:rPr u="sng" dirty="0">
                <a:hlinkClick r:id="rId2"/>
              </a:rPr>
              <a:t>CC BY-SA</a:t>
            </a:r>
          </a:p>
        </p:txBody>
      </p:sp>
    </p:spTree>
    <p:extLst>
      <p:ext uri="{BB962C8B-B14F-4D97-AF65-F5344CB8AC3E}">
        <p14:creationId xmlns:p14="http://schemas.microsoft.com/office/powerpoint/2010/main" val="1005910225"/>
      </p:ext>
    </p:extLst>
  </p:cSld>
  <p:clrMapOvr>
    <a:masterClrMapping/>
  </p:clrMapOvr>
  <p:transition spd="med" advClick="0" advTm="10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
              </a:defRPr>
            </a:lvl1pPr>
          </a:lstStyle>
          <a:p>
            <a:pPr>
              <a:defRPr u="none"/>
            </a:pPr>
            <a:r>
              <a:rPr u="sng">
                <a:hlinkClick r:id="rId3"/>
              </a:rPr>
              <a:t>CC BY-SA RStudio</a:t>
            </a:r>
          </a:p>
        </p:txBody>
      </p:sp>
      <p:pic>
        <p:nvPicPr>
          <p:cNvPr id="667" name="rmarkdown.png"/>
          <p:cNvPicPr>
            <a:picLocks noChangeAspect="1"/>
          </p:cNvPicPr>
          <p:nvPr/>
        </p:nvPicPr>
        <p:blipFill>
          <a:blip r:embed="rId4"/>
          <a:stretch>
            <a:fillRect/>
          </a:stretch>
        </p:blipFill>
        <p:spPr>
          <a:xfrm>
            <a:off x="22453674" y="11724042"/>
            <a:ext cx="1533934" cy="1778001"/>
          </a:xfrm>
          <a:prstGeom prst="rect">
            <a:avLst/>
          </a:prstGeom>
          <a:ln w="12700">
            <a:miter lim="400000"/>
          </a:ln>
        </p:spPr>
      </p:pic>
      <p:sp>
        <p:nvSpPr>
          <p:cNvPr id="668" name="Shape 668"/>
          <p:cNvSpPr txBox="1"/>
          <p:nvPr/>
        </p:nvSpPr>
        <p:spPr>
          <a:xfrm>
            <a:off x="3563619" y="403958"/>
            <a:ext cx="17283016" cy="2069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55000" lnSpcReduction="20000"/>
          </a:bodyPr>
          <a:lstStyle>
            <a:lvl1pPr defTabSz="578358">
              <a:defRPr sz="12870">
                <a:latin typeface="Helvetica"/>
                <a:ea typeface="Helvetica"/>
                <a:cs typeface="Helvetica"/>
                <a:sym typeface="Helvetica"/>
              </a:defRPr>
            </a:lvl1pPr>
          </a:lstStyle>
          <a:p>
            <a:r>
              <a:rPr lang="en-GB" dirty="0"/>
              <a:t>Chunk options: </a:t>
            </a:r>
          </a:p>
          <a:p>
            <a:r>
              <a:rPr dirty="0" err="1"/>
              <a:t>fig.height</a:t>
            </a:r>
            <a:r>
              <a:rPr dirty="0"/>
              <a:t>, </a:t>
            </a:r>
            <a:r>
              <a:rPr dirty="0" err="1"/>
              <a:t>fig.width</a:t>
            </a:r>
            <a:endParaRPr dirty="0"/>
          </a:p>
        </p:txBody>
      </p:sp>
      <p:sp>
        <p:nvSpPr>
          <p:cNvPr id="669" name="Shape 669"/>
          <p:cNvSpPr/>
          <p:nvPr/>
        </p:nvSpPr>
        <p:spPr>
          <a:xfrm>
            <a:off x="17424108" y="6461446"/>
            <a:ext cx="4943230" cy="634649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0" name="Shape 670"/>
          <p:cNvSpPr/>
          <p:nvPr/>
        </p:nvSpPr>
        <p:spPr>
          <a:xfrm>
            <a:off x="17651786" y="6247394"/>
            <a:ext cx="4943230" cy="6346490"/>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1" name="Shape 671"/>
          <p:cNvSpPr/>
          <p:nvPr/>
        </p:nvSpPr>
        <p:spPr>
          <a:xfrm>
            <a:off x="1808888" y="6351245"/>
            <a:ext cx="13525802" cy="634649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2" name="Shape 672"/>
          <p:cNvSpPr/>
          <p:nvPr/>
        </p:nvSpPr>
        <p:spPr>
          <a:xfrm>
            <a:off x="2036565" y="6137193"/>
            <a:ext cx="13525801" cy="6346490"/>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3" name="Shape 673"/>
          <p:cNvSpPr txBox="1"/>
          <p:nvPr/>
        </p:nvSpPr>
        <p:spPr>
          <a:xfrm>
            <a:off x="2338899" y="6723346"/>
            <a:ext cx="13184544" cy="376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66674">
              <a:spcBef>
                <a:spcPts val="1400"/>
              </a:spcBef>
              <a:defRPr sz="3880">
                <a:latin typeface="Monaco"/>
                <a:ea typeface="Monaco"/>
                <a:cs typeface="Monaco"/>
                <a:sym typeface="Monaco"/>
              </a:defRPr>
            </a:pPr>
            <a:r>
              <a:rPr dirty="0"/>
              <a:t>Here’s a plot</a:t>
            </a:r>
          </a:p>
          <a:p>
            <a:pPr algn="l" defTabSz="566674">
              <a:spcBef>
                <a:spcPts val="1400"/>
              </a:spcBef>
              <a:defRPr sz="3880">
                <a:latin typeface="Monaco"/>
                <a:ea typeface="Monaco"/>
                <a:cs typeface="Monaco"/>
                <a:sym typeface="Monaco"/>
              </a:defRPr>
            </a:pPr>
            <a:r>
              <a:rPr dirty="0"/>
              <a:t>```{r echo=FALSE, </a:t>
            </a:r>
            <a:r>
              <a:rPr dirty="0" err="1"/>
              <a:t>fig.width</a:t>
            </a:r>
            <a:r>
              <a:rPr dirty="0"/>
              <a:t>=3, </a:t>
            </a:r>
            <a:r>
              <a:rPr dirty="0" err="1"/>
              <a:t>fig.height</a:t>
            </a:r>
            <a:r>
              <a:rPr dirty="0"/>
              <a:t>=5}</a:t>
            </a:r>
          </a:p>
          <a:p>
            <a:pPr algn="l" defTabSz="566674">
              <a:spcBef>
                <a:spcPts val="1400"/>
              </a:spcBef>
              <a:defRPr sz="3880">
                <a:latin typeface="Monaco"/>
                <a:ea typeface="Monaco"/>
                <a:cs typeface="Monaco"/>
                <a:sym typeface="Monaco"/>
              </a:defRPr>
            </a:pPr>
            <a:r>
              <a:rPr dirty="0"/>
              <a:t>hist(iris[[2]])</a:t>
            </a:r>
          </a:p>
          <a:p>
            <a:pPr algn="l" defTabSz="566674">
              <a:spcBef>
                <a:spcPts val="1400"/>
              </a:spcBef>
              <a:defRPr sz="3880">
                <a:latin typeface="Monaco"/>
                <a:ea typeface="Monaco"/>
                <a:cs typeface="Monaco"/>
                <a:sym typeface="Monaco"/>
              </a:defRPr>
            </a:pPr>
            <a:r>
              <a:rPr dirty="0"/>
              <a:t>```</a:t>
            </a:r>
          </a:p>
        </p:txBody>
      </p:sp>
      <p:pic>
        <p:nvPicPr>
          <p:cNvPr id="674" name="Screen Shot 2014-06-19 at 4.35.09 PM.png"/>
          <p:cNvPicPr>
            <a:picLocks noChangeAspect="1"/>
          </p:cNvPicPr>
          <p:nvPr/>
        </p:nvPicPr>
        <p:blipFill>
          <a:blip r:embed="rId5"/>
          <a:stretch>
            <a:fillRect/>
          </a:stretch>
        </p:blipFill>
        <p:spPr>
          <a:xfrm>
            <a:off x="17798736" y="6409209"/>
            <a:ext cx="4733176" cy="4389639"/>
          </a:xfrm>
          <a:prstGeom prst="rect">
            <a:avLst/>
          </a:prstGeom>
          <a:ln w="12700">
            <a:miter lim="400000"/>
          </a:ln>
        </p:spPr>
      </p:pic>
      <p:sp>
        <p:nvSpPr>
          <p:cNvPr id="675" name="Shape 675"/>
          <p:cNvSpPr/>
          <p:nvPr/>
        </p:nvSpPr>
        <p:spPr>
          <a:xfrm>
            <a:off x="17846206" y="7380724"/>
            <a:ext cx="4470703" cy="3166988"/>
          </a:xfrm>
          <a:prstGeom prst="rect">
            <a:avLst/>
          </a:prstGeom>
          <a:solidFill>
            <a:srgbClr val="FFFFFF"/>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676" name="Screen Shot 2014-06-19 at 4.47.37 PM.png"/>
          <p:cNvPicPr>
            <a:picLocks noChangeAspect="1"/>
          </p:cNvPicPr>
          <p:nvPr/>
        </p:nvPicPr>
        <p:blipFill>
          <a:blip r:embed="rId6"/>
          <a:stretch>
            <a:fillRect/>
          </a:stretch>
        </p:blipFill>
        <p:spPr>
          <a:xfrm>
            <a:off x="18502836" y="7400120"/>
            <a:ext cx="2986134" cy="4847057"/>
          </a:xfrm>
          <a:prstGeom prst="rect">
            <a:avLst/>
          </a:prstGeom>
          <a:ln w="12700">
            <a:miter lim="400000"/>
          </a:ln>
        </p:spPr>
      </p:pic>
      <p:sp>
        <p:nvSpPr>
          <p:cNvPr id="677" name="Shape 677"/>
          <p:cNvSpPr txBox="1"/>
          <p:nvPr/>
        </p:nvSpPr>
        <p:spPr>
          <a:xfrm>
            <a:off x="2036565" y="2968629"/>
            <a:ext cx="20144334" cy="1950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defRPr sz="6000">
                <a:latin typeface="Helvetica"/>
                <a:ea typeface="Helvetica"/>
                <a:cs typeface="Helvetica"/>
                <a:sym typeface="Helvetica"/>
              </a:defRPr>
            </a:lvl1pPr>
          </a:lstStyle>
          <a:p>
            <a:r>
              <a:rPr dirty="0"/>
              <a:t>Specify the dimension of plots (in inches) with </a:t>
            </a:r>
            <a:r>
              <a:rPr dirty="0" err="1"/>
              <a:t>fig.width</a:t>
            </a:r>
            <a:r>
              <a:rPr dirty="0"/>
              <a:t> and </a:t>
            </a:r>
            <a:r>
              <a:rPr dirty="0" err="1"/>
              <a:t>fig.height</a:t>
            </a:r>
            <a:r>
              <a:rPr dirty="0"/>
              <a:t>. Separate multiple arguments with commas.</a:t>
            </a:r>
          </a:p>
        </p:txBody>
      </p:sp>
      <p:sp>
        <p:nvSpPr>
          <p:cNvPr id="678" name="Shape 678"/>
          <p:cNvSpPr/>
          <p:nvPr/>
        </p:nvSpPr>
        <p:spPr>
          <a:xfrm>
            <a:off x="15876030" y="8036112"/>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9" name="Shape 67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rPr/>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a:defRPr>
            </a:lvl1pPr>
          </a:lstStyle>
          <a:p>
            <a:pPr>
              <a:defRPr u="none"/>
            </a:pPr>
            <a:r>
              <a:rPr u="sng">
                <a:hlinkClick r:id="rId3"/>
              </a:rPr>
              <a:t>CC BY-SA RStudio</a:t>
            </a:r>
          </a:p>
        </p:txBody>
      </p:sp>
      <p:pic>
        <p:nvPicPr>
          <p:cNvPr id="667" name="rmarkdown.png"/>
          <p:cNvPicPr>
            <a:picLocks noChangeAspect="1"/>
          </p:cNvPicPr>
          <p:nvPr/>
        </p:nvPicPr>
        <p:blipFill>
          <a:blip r:embed="rId4"/>
          <a:stretch>
            <a:fillRect/>
          </a:stretch>
        </p:blipFill>
        <p:spPr>
          <a:xfrm>
            <a:off x="22453674" y="11724042"/>
            <a:ext cx="1533934" cy="1778001"/>
          </a:xfrm>
          <a:prstGeom prst="rect">
            <a:avLst/>
          </a:prstGeom>
          <a:ln w="12700">
            <a:miter lim="400000"/>
          </a:ln>
        </p:spPr>
      </p:pic>
      <p:sp>
        <p:nvSpPr>
          <p:cNvPr id="668" name="Shape 668"/>
          <p:cNvSpPr txBox="1"/>
          <p:nvPr/>
        </p:nvSpPr>
        <p:spPr>
          <a:xfrm>
            <a:off x="3563619" y="403958"/>
            <a:ext cx="17283016"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55000" lnSpcReduction="20000"/>
          </a:bodyPr>
          <a:lstStyle>
            <a:lvl1pPr defTabSz="578358">
              <a:defRPr sz="12870">
                <a:latin typeface="Helvetica"/>
                <a:ea typeface="Helvetica"/>
                <a:cs typeface="Helvetica"/>
                <a:sym typeface="Helvetica"/>
              </a:defRPr>
            </a:lvl1pPr>
          </a:lstStyle>
          <a:p>
            <a:r>
              <a:rPr lang="en-GB" dirty="0"/>
              <a:t>Chunk options: </a:t>
            </a:r>
          </a:p>
          <a:p>
            <a:r>
              <a:rPr lang="en-GB" dirty="0"/>
              <a:t>messages</a:t>
            </a:r>
            <a:endParaRPr dirty="0"/>
          </a:p>
        </p:txBody>
      </p:sp>
      <p:sp>
        <p:nvSpPr>
          <p:cNvPr id="671" name="Shape 671"/>
          <p:cNvSpPr/>
          <p:nvPr/>
        </p:nvSpPr>
        <p:spPr>
          <a:xfrm>
            <a:off x="1808888" y="6351245"/>
            <a:ext cx="8695603" cy="634649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2" name="Shape 672"/>
          <p:cNvSpPr/>
          <p:nvPr/>
        </p:nvSpPr>
        <p:spPr>
          <a:xfrm>
            <a:off x="2036565" y="6137193"/>
            <a:ext cx="8695603" cy="6346490"/>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3" name="Shape 673"/>
          <p:cNvSpPr txBox="1"/>
          <p:nvPr/>
        </p:nvSpPr>
        <p:spPr>
          <a:xfrm>
            <a:off x="2338899" y="6723346"/>
            <a:ext cx="13184544" cy="3761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66674">
              <a:spcBef>
                <a:spcPts val="1400"/>
              </a:spcBef>
              <a:defRPr sz="3880">
                <a:latin typeface="Monaco"/>
                <a:ea typeface="Monaco"/>
                <a:cs typeface="Monaco"/>
                <a:sym typeface="Monaco"/>
              </a:defRPr>
            </a:pPr>
            <a:r>
              <a:rPr dirty="0"/>
              <a:t>```{r </a:t>
            </a:r>
            <a:r>
              <a:rPr lang="en-GB" dirty="0"/>
              <a:t>setup, messages</a:t>
            </a:r>
            <a:r>
              <a:rPr dirty="0"/>
              <a:t>=FALSE}</a:t>
            </a:r>
          </a:p>
          <a:p>
            <a:pPr algn="l" defTabSz="566674">
              <a:spcBef>
                <a:spcPts val="1400"/>
              </a:spcBef>
              <a:defRPr sz="3880">
                <a:latin typeface="Monaco"/>
                <a:ea typeface="Monaco"/>
                <a:cs typeface="Monaco"/>
                <a:sym typeface="Monaco"/>
              </a:defRPr>
            </a:pPr>
            <a:r>
              <a:rPr lang="en-GB" dirty="0"/>
              <a:t>library(</a:t>
            </a:r>
            <a:r>
              <a:rPr lang="en-GB" dirty="0" err="1"/>
              <a:t>tidyverse</a:t>
            </a:r>
            <a:r>
              <a:rPr lang="en-GB" dirty="0"/>
              <a:t>)</a:t>
            </a:r>
            <a:endParaRPr dirty="0"/>
          </a:p>
          <a:p>
            <a:pPr algn="l" defTabSz="566674">
              <a:spcBef>
                <a:spcPts val="1400"/>
              </a:spcBef>
              <a:defRPr sz="3880">
                <a:latin typeface="Monaco"/>
                <a:ea typeface="Monaco"/>
                <a:cs typeface="Monaco"/>
                <a:sym typeface="Monaco"/>
              </a:defRPr>
            </a:pPr>
            <a:r>
              <a:rPr dirty="0"/>
              <a:t>```</a:t>
            </a:r>
          </a:p>
        </p:txBody>
      </p:sp>
      <p:sp>
        <p:nvSpPr>
          <p:cNvPr id="677" name="Shape 677"/>
          <p:cNvSpPr txBox="1"/>
          <p:nvPr/>
        </p:nvSpPr>
        <p:spPr>
          <a:xfrm>
            <a:off x="2036565" y="2968629"/>
            <a:ext cx="20144334"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rPr lang="en-GB" dirty="0"/>
              <a:t>Quieten the </a:t>
            </a:r>
            <a:r>
              <a:rPr lang="en-GB" dirty="0" err="1"/>
              <a:t>tidyverse</a:t>
            </a:r>
            <a:endParaRPr dirty="0"/>
          </a:p>
        </p:txBody>
      </p:sp>
      <p:sp>
        <p:nvSpPr>
          <p:cNvPr id="678" name="Shape 678"/>
          <p:cNvSpPr/>
          <p:nvPr/>
        </p:nvSpPr>
        <p:spPr>
          <a:xfrm>
            <a:off x="11690424" y="8039400"/>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79" name="Shape 679"/>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rPr/>
              <a:t>11</a:t>
            </a:fld>
            <a:endParaRPr/>
          </a:p>
        </p:txBody>
      </p:sp>
      <p:pic>
        <p:nvPicPr>
          <p:cNvPr id="2" name="Picture 1">
            <a:extLst>
              <a:ext uri="{FF2B5EF4-FFF2-40B4-BE49-F238E27FC236}">
                <a16:creationId xmlns:a16="http://schemas.microsoft.com/office/drawing/2014/main" id="{63D01CBA-B829-6604-F887-E058737662EC}"/>
              </a:ext>
            </a:extLst>
          </p:cNvPr>
          <p:cNvPicPr>
            <a:picLocks noChangeAspect="1"/>
          </p:cNvPicPr>
          <p:nvPr/>
        </p:nvPicPr>
        <p:blipFill>
          <a:blip r:embed="rId5"/>
          <a:stretch>
            <a:fillRect/>
          </a:stretch>
        </p:blipFill>
        <p:spPr>
          <a:xfrm>
            <a:off x="13445685" y="7206853"/>
            <a:ext cx="14801900" cy="3277858"/>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692211EA-DDDF-04EE-B691-B6CE3A527D8F}"/>
                  </a:ext>
                </a:extLst>
              </p14:cNvPr>
              <p14:cNvContentPartPr/>
              <p14:nvPr/>
            </p14:nvContentPartPr>
            <p14:xfrm>
              <a:off x="15227280" y="6006960"/>
              <a:ext cx="4293000" cy="5397840"/>
            </p14:xfrm>
          </p:contentPart>
        </mc:Choice>
        <mc:Fallback>
          <p:pic>
            <p:nvPicPr>
              <p:cNvPr id="3" name="Ink 2">
                <a:extLst>
                  <a:ext uri="{FF2B5EF4-FFF2-40B4-BE49-F238E27FC236}">
                    <a16:creationId xmlns:a16="http://schemas.microsoft.com/office/drawing/2014/main" id="{692211EA-DDDF-04EE-B691-B6CE3A527D8F}"/>
                  </a:ext>
                </a:extLst>
              </p:cNvPr>
              <p:cNvPicPr/>
              <p:nvPr/>
            </p:nvPicPr>
            <p:blipFill>
              <a:blip r:embed="rId7"/>
              <a:stretch>
                <a:fillRect/>
              </a:stretch>
            </p:blipFill>
            <p:spPr>
              <a:xfrm>
                <a:off x="15217920" y="5997600"/>
                <a:ext cx="4311720" cy="5416560"/>
              </a:xfrm>
              <a:prstGeom prst="rect">
                <a:avLst/>
              </a:prstGeom>
            </p:spPr>
          </p:pic>
        </mc:Fallback>
      </mc:AlternateContent>
    </p:spTree>
    <p:extLst>
      <p:ext uri="{BB962C8B-B14F-4D97-AF65-F5344CB8AC3E}">
        <p14:creationId xmlns:p14="http://schemas.microsoft.com/office/powerpoint/2010/main" val="37439428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 action="ppaction://noaction"/>
              </a:defRPr>
            </a:lvl1pPr>
          </a:lstStyle>
          <a:p>
            <a:pPr>
              <a:defRPr u="none"/>
            </a:pPr>
            <a:r>
              <a:rPr u="sng">
                <a:hlinkClick r:id="rId3"/>
              </a:rPr>
              <a:t>CC BY-SA RStudio</a:t>
            </a:r>
          </a:p>
        </p:txBody>
      </p:sp>
      <p:pic>
        <p:nvPicPr>
          <p:cNvPr id="746" name="rmarkdown.png"/>
          <p:cNvPicPr>
            <a:picLocks noChangeAspect="1"/>
          </p:cNvPicPr>
          <p:nvPr/>
        </p:nvPicPr>
        <p:blipFill>
          <a:blip r:embed="rId4"/>
          <a:stretch>
            <a:fillRect/>
          </a:stretch>
        </p:blipFill>
        <p:spPr>
          <a:xfrm>
            <a:off x="22453674" y="11724042"/>
            <a:ext cx="1533934" cy="1778001"/>
          </a:xfrm>
          <a:prstGeom prst="rect">
            <a:avLst/>
          </a:prstGeom>
          <a:ln w="12700">
            <a:miter lim="400000"/>
          </a:ln>
        </p:spPr>
      </p:pic>
      <p:sp>
        <p:nvSpPr>
          <p:cNvPr id="747" name="Shape 747"/>
          <p:cNvSpPr txBox="1"/>
          <p:nvPr/>
        </p:nvSpPr>
        <p:spPr>
          <a:xfrm>
            <a:off x="6959600" y="711145"/>
            <a:ext cx="10464800"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t>output</a:t>
            </a:r>
          </a:p>
        </p:txBody>
      </p:sp>
      <p:sp>
        <p:nvSpPr>
          <p:cNvPr id="748" name="Shape 748"/>
          <p:cNvSpPr txBox="1"/>
          <p:nvPr/>
        </p:nvSpPr>
        <p:spPr>
          <a:xfrm>
            <a:off x="3973356" y="2789595"/>
            <a:ext cx="16437288"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6000">
                <a:latin typeface="Helvetica"/>
                <a:ea typeface="Helvetica"/>
                <a:cs typeface="Helvetica"/>
                <a:sym typeface="Helvetica"/>
              </a:defRPr>
            </a:lvl1pPr>
          </a:lstStyle>
          <a:p>
            <a:r>
              <a:t>The output: field sets the format of the final report</a:t>
            </a:r>
          </a:p>
        </p:txBody>
      </p:sp>
      <p:sp>
        <p:nvSpPr>
          <p:cNvPr id="749" name="Shape 749"/>
          <p:cNvSpPr txBox="1"/>
          <p:nvPr/>
        </p:nvSpPr>
        <p:spPr>
          <a:xfrm>
            <a:off x="3973356" y="11637558"/>
            <a:ext cx="16437288"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sz="6000">
                <a:latin typeface="Helvetica"/>
                <a:ea typeface="Helvetica"/>
                <a:cs typeface="Helvetica"/>
                <a:sym typeface="Helvetica"/>
              </a:defRPr>
            </a:pPr>
            <a:r>
              <a:t>More at </a:t>
            </a:r>
            <a:r>
              <a:rPr u="sng">
                <a:hlinkClick r:id="rId5"/>
              </a:rPr>
              <a:t>rmarkdown.rstudio.com/formats.html</a:t>
            </a:r>
          </a:p>
        </p:txBody>
      </p:sp>
      <p:grpSp>
        <p:nvGrpSpPr>
          <p:cNvPr id="758" name="Group 758"/>
          <p:cNvGrpSpPr/>
          <p:nvPr/>
        </p:nvGrpSpPr>
        <p:grpSpPr>
          <a:xfrm>
            <a:off x="1166227" y="4385103"/>
            <a:ext cx="19164411" cy="7034672"/>
            <a:chOff x="92937" y="0"/>
            <a:chExt cx="19164409" cy="7034670"/>
          </a:xfrm>
        </p:grpSpPr>
        <p:grpSp>
          <p:nvGrpSpPr>
            <p:cNvPr id="754" name="Group 754"/>
            <p:cNvGrpSpPr/>
            <p:nvPr/>
          </p:nvGrpSpPr>
          <p:grpSpPr>
            <a:xfrm>
              <a:off x="2406064" y="0"/>
              <a:ext cx="16851284" cy="7034671"/>
              <a:chOff x="0" y="0"/>
              <a:chExt cx="16851283" cy="7034670"/>
            </a:xfrm>
          </p:grpSpPr>
          <p:pic>
            <p:nvPicPr>
              <p:cNvPr id="750" name="rmarkdown-2.0.png"/>
              <p:cNvPicPr>
                <a:picLocks noChangeAspect="1"/>
              </p:cNvPicPr>
              <p:nvPr/>
            </p:nvPicPr>
            <p:blipFill>
              <a:blip r:embed="rId6"/>
              <a:stretch>
                <a:fillRect/>
              </a:stretch>
            </p:blipFill>
            <p:spPr>
              <a:xfrm>
                <a:off x="0" y="1061485"/>
                <a:ext cx="6330228" cy="4891422"/>
              </a:xfrm>
              <a:prstGeom prst="rect">
                <a:avLst/>
              </a:prstGeom>
              <a:ln w="25400" cap="flat">
                <a:solidFill>
                  <a:srgbClr val="000000"/>
                </a:solidFill>
                <a:prstDash val="solid"/>
                <a:miter lim="400000"/>
              </a:ln>
              <a:effectLst/>
            </p:spPr>
          </p:pic>
          <p:sp>
            <p:nvSpPr>
              <p:cNvPr id="751" name="Shape 751"/>
              <p:cNvSpPr/>
              <p:nvPr/>
            </p:nvSpPr>
            <p:spPr>
              <a:xfrm>
                <a:off x="1657957" y="0"/>
                <a:ext cx="3459057" cy="7034671"/>
              </a:xfrm>
              <a:custGeom>
                <a:avLst/>
                <a:gdLst/>
                <a:ahLst/>
                <a:cxnLst>
                  <a:cxn ang="0">
                    <a:pos x="wd2" y="hd2"/>
                  </a:cxn>
                  <a:cxn ang="5400000">
                    <a:pos x="wd2" y="hd2"/>
                  </a:cxn>
                  <a:cxn ang="10800000">
                    <a:pos x="wd2" y="hd2"/>
                  </a:cxn>
                  <a:cxn ang="16200000">
                    <a:pos x="wd2" y="hd2"/>
                  </a:cxn>
                </a:cxnLst>
                <a:rect l="0" t="0" r="r" b="b"/>
                <a:pathLst>
                  <a:path w="21600" h="21600" extrusionOk="0">
                    <a:moveTo>
                      <a:pt x="0" y="6913"/>
                    </a:moveTo>
                    <a:lnTo>
                      <a:pt x="21477" y="0"/>
                    </a:lnTo>
                    <a:lnTo>
                      <a:pt x="21600" y="21600"/>
                    </a:lnTo>
                    <a:lnTo>
                      <a:pt x="171" y="9814"/>
                    </a:lnTo>
                    <a:lnTo>
                      <a:pt x="0" y="6913"/>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752" name="Shape 752"/>
              <p:cNvSpPr/>
              <p:nvPr/>
            </p:nvSpPr>
            <p:spPr>
              <a:xfrm>
                <a:off x="1633069" y="2267211"/>
                <a:ext cx="1353326" cy="1009891"/>
              </a:xfrm>
              <a:prstGeom prst="rect">
                <a:avLst/>
              </a:prstGeom>
              <a:solidFill>
                <a:srgbClr val="53585F">
                  <a:alpha val="6077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753" name="rmarkdown-2.0.png"/>
              <p:cNvPicPr>
                <a:picLocks noChangeAspect="1"/>
              </p:cNvPicPr>
              <p:nvPr/>
            </p:nvPicPr>
            <p:blipFill>
              <a:blip r:embed="rId7"/>
              <a:stretch>
                <a:fillRect/>
              </a:stretch>
            </p:blipFill>
            <p:spPr>
              <a:xfrm>
                <a:off x="5017882" y="49721"/>
                <a:ext cx="11833402" cy="6914950"/>
              </a:xfrm>
              <a:prstGeom prst="rect">
                <a:avLst/>
              </a:prstGeom>
              <a:ln w="25400" cap="flat">
                <a:solidFill>
                  <a:srgbClr val="000000"/>
                </a:solidFill>
                <a:prstDash val="solid"/>
                <a:miter lim="400000"/>
              </a:ln>
              <a:effectLst/>
            </p:spPr>
          </p:pic>
        </p:grpSp>
        <p:pic>
          <p:nvPicPr>
            <p:cNvPr id="755" name="Picture 754"/>
            <p:cNvPicPr>
              <a:picLocks/>
            </p:cNvPicPr>
            <p:nvPr/>
          </p:nvPicPr>
          <p:blipFill>
            <a:blip r:embed="rId8"/>
            <a:stretch>
              <a:fillRect/>
            </a:stretch>
          </p:blipFill>
          <p:spPr>
            <a:xfrm flipH="1">
              <a:off x="1136740" y="2700090"/>
              <a:ext cx="1563046" cy="1999962"/>
            </a:xfrm>
            <a:prstGeom prst="rect">
              <a:avLst/>
            </a:prstGeom>
            <a:effectLst/>
          </p:spPr>
        </p:pic>
        <p:sp>
          <p:nvSpPr>
            <p:cNvPr id="757" name="Shape 757"/>
            <p:cNvSpPr/>
            <p:nvPr/>
          </p:nvSpPr>
          <p:spPr>
            <a:xfrm rot="20517336">
              <a:off x="50352" y="2695358"/>
              <a:ext cx="17317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nSpc>
                  <a:spcPct val="70000"/>
                </a:lnSpc>
                <a:defRPr sz="3000">
                  <a:solidFill>
                    <a:srgbClr val="FF2600"/>
                  </a:solidFill>
                  <a:latin typeface="Helvetica"/>
                  <a:ea typeface="Helvetica"/>
                  <a:cs typeface="Helvetica"/>
                  <a:sym typeface="Helvetica"/>
                </a:defRPr>
              </a:lvl1pPr>
            </a:lstStyle>
            <a:p>
              <a:r>
                <a:t>on back</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reticulate.png"/>
          <p:cNvPicPr>
            <a:picLocks noChangeAspect="1"/>
          </p:cNvPicPr>
          <p:nvPr/>
        </p:nvPicPr>
        <p:blipFill>
          <a:blip r:embed="rId2"/>
          <a:stretch>
            <a:fillRect/>
          </a:stretch>
        </p:blipFill>
        <p:spPr>
          <a:xfrm>
            <a:off x="15774458" y="6133698"/>
            <a:ext cx="7118803" cy="5500893"/>
          </a:xfrm>
          <a:prstGeom prst="rect">
            <a:avLst/>
          </a:prstGeom>
          <a:ln w="25400">
            <a:solidFill>
              <a:srgbClr val="000000"/>
            </a:solidFill>
            <a:miter lim="400000"/>
          </a:ln>
        </p:spPr>
      </p:pic>
      <p:pic>
        <p:nvPicPr>
          <p:cNvPr id="376" name="rmarkdown.png"/>
          <p:cNvPicPr>
            <a:picLocks noChangeAspect="1"/>
          </p:cNvPicPr>
          <p:nvPr/>
        </p:nvPicPr>
        <p:blipFill>
          <a:blip r:embed="rId3"/>
          <a:stretch>
            <a:fillRect/>
          </a:stretch>
        </p:blipFill>
        <p:spPr>
          <a:xfrm>
            <a:off x="22453674" y="11724042"/>
            <a:ext cx="1533934" cy="1778001"/>
          </a:xfrm>
          <a:prstGeom prst="rect">
            <a:avLst/>
          </a:prstGeom>
          <a:ln w="12700">
            <a:miter lim="400000"/>
          </a:ln>
        </p:spPr>
      </p:pic>
      <p:sp>
        <p:nvSpPr>
          <p:cNvPr id="377" name="Shape 377"/>
          <p:cNvSpPr txBox="1"/>
          <p:nvPr/>
        </p:nvSpPr>
        <p:spPr>
          <a:xfrm>
            <a:off x="4025135" y="274768"/>
            <a:ext cx="1636849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t>Reticulate</a:t>
            </a:r>
          </a:p>
        </p:txBody>
      </p:sp>
      <p:sp>
        <p:nvSpPr>
          <p:cNvPr id="378" name="Shape 378"/>
          <p:cNvSpPr txBox="1"/>
          <p:nvPr/>
        </p:nvSpPr>
        <p:spPr>
          <a:xfrm>
            <a:off x="15125975" y="2791214"/>
            <a:ext cx="7864142" cy="19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a:defRPr sz="6000">
                <a:latin typeface="Helvetica"/>
                <a:ea typeface="Helvetica"/>
                <a:cs typeface="Helvetica"/>
                <a:sym typeface="Helvetica"/>
              </a:defRPr>
            </a:lvl1pPr>
          </a:lstStyle>
          <a:p>
            <a:r>
              <a:t>A package for using R  and Python together.</a:t>
            </a:r>
          </a:p>
        </p:txBody>
      </p:sp>
      <p:sp>
        <p:nvSpPr>
          <p:cNvPr id="379" name="Shape 379"/>
          <p:cNvSpPr/>
          <p:nvPr/>
        </p:nvSpPr>
        <p:spPr>
          <a:xfrm>
            <a:off x="14785700" y="2887512"/>
            <a:ext cx="4567912" cy="9824449"/>
          </a:xfrm>
          <a:custGeom>
            <a:avLst/>
            <a:gdLst/>
            <a:ahLst/>
            <a:cxnLst>
              <a:cxn ang="0">
                <a:pos x="wd2" y="hd2"/>
              </a:cxn>
              <a:cxn ang="5400000">
                <a:pos x="wd2" y="hd2"/>
              </a:cxn>
              <a:cxn ang="10800000">
                <a:pos x="wd2" y="hd2"/>
              </a:cxn>
              <a:cxn ang="16200000">
                <a:pos x="wd2" y="hd2"/>
              </a:cxn>
            </a:cxnLst>
            <a:rect l="0" t="0" r="r" b="b"/>
            <a:pathLst>
              <a:path w="21600" h="21600" extrusionOk="0">
                <a:moveTo>
                  <a:pt x="193" y="0"/>
                </a:moveTo>
                <a:lnTo>
                  <a:pt x="21600" y="8770"/>
                </a:lnTo>
                <a:lnTo>
                  <a:pt x="21538" y="14090"/>
                </a:lnTo>
                <a:lnTo>
                  <a:pt x="0" y="21600"/>
                </a:lnTo>
                <a:lnTo>
                  <a:pt x="193"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80" name="Shape 380"/>
          <p:cNvSpPr/>
          <p:nvPr/>
        </p:nvSpPr>
        <p:spPr>
          <a:xfrm>
            <a:off x="15854229" y="6852705"/>
            <a:ext cx="3498346" cy="2491478"/>
          </a:xfrm>
          <a:prstGeom prst="rect">
            <a:avLst/>
          </a:prstGeom>
          <a:solidFill>
            <a:srgbClr val="53585F">
              <a:alpha val="60770"/>
            </a:srgbClr>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381" name="reticulate.pdf"/>
          <p:cNvPicPr>
            <a:picLocks noChangeAspect="1"/>
          </p:cNvPicPr>
          <p:nvPr/>
        </p:nvPicPr>
        <p:blipFill>
          <a:blip r:embed="rId4"/>
          <a:srcRect t="13571" r="49706" b="41690"/>
          <a:stretch>
            <a:fillRect/>
          </a:stretch>
        </p:blipFill>
        <p:spPr>
          <a:xfrm>
            <a:off x="573060" y="2880982"/>
            <a:ext cx="14257720" cy="9800476"/>
          </a:xfrm>
          <a:prstGeom prst="rect">
            <a:avLst/>
          </a:prstGeom>
          <a:ln w="25400">
            <a:solidFill>
              <a:srgbClr val="000000"/>
            </a:solidFill>
            <a:miter lim="400000"/>
          </a:ln>
        </p:spPr>
      </p:pic>
      <p:sp>
        <p:nvSpPr>
          <p:cNvPr id="382" name="Shape 382"/>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9A4F-784F-35F6-85DA-2D834B516172}"/>
              </a:ext>
            </a:extLst>
          </p:cNvPr>
          <p:cNvSpPr>
            <a:spLocks noGrp="1"/>
          </p:cNvSpPr>
          <p:nvPr>
            <p:ph type="title"/>
          </p:nvPr>
        </p:nvSpPr>
        <p:spPr>
          <a:xfrm>
            <a:off x="-2204172" y="481878"/>
            <a:ext cx="14716126" cy="3429001"/>
          </a:xfrm>
        </p:spPr>
        <p:txBody>
          <a:bodyPr>
            <a:normAutofit fontScale="90000"/>
          </a:bodyPr>
          <a:lstStyle/>
          <a:p>
            <a:r>
              <a:rPr lang="en-US" dirty="0"/>
              <a:t>Publishing </a:t>
            </a:r>
            <a:br>
              <a:rPr lang="en-US" dirty="0"/>
            </a:br>
            <a:r>
              <a:rPr lang="en-US" dirty="0"/>
              <a:t>with R</a:t>
            </a:r>
          </a:p>
        </p:txBody>
      </p:sp>
      <p:pic>
        <p:nvPicPr>
          <p:cNvPr id="4" name="Picture 3">
            <a:extLst>
              <a:ext uri="{FF2B5EF4-FFF2-40B4-BE49-F238E27FC236}">
                <a16:creationId xmlns:a16="http://schemas.microsoft.com/office/drawing/2014/main" id="{DEFCDFFD-15CD-6818-20BD-343BE3624AB2}"/>
              </a:ext>
            </a:extLst>
          </p:cNvPr>
          <p:cNvPicPr>
            <a:picLocks noChangeAspect="1"/>
          </p:cNvPicPr>
          <p:nvPr/>
        </p:nvPicPr>
        <p:blipFill>
          <a:blip r:embed="rId2"/>
          <a:stretch>
            <a:fillRect/>
          </a:stretch>
        </p:blipFill>
        <p:spPr>
          <a:xfrm>
            <a:off x="1120919" y="6396257"/>
            <a:ext cx="11698187" cy="5861119"/>
          </a:xfrm>
          <a:prstGeom prst="rect">
            <a:avLst/>
          </a:prstGeom>
        </p:spPr>
      </p:pic>
      <p:pic>
        <p:nvPicPr>
          <p:cNvPr id="1026" name="Picture 2" descr="Home | Bookdown">
            <a:extLst>
              <a:ext uri="{FF2B5EF4-FFF2-40B4-BE49-F238E27FC236}">
                <a16:creationId xmlns:a16="http://schemas.microsoft.com/office/drawing/2014/main" id="{A7FDC84E-D60D-1BCF-D30C-BA0BF1C03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01" y="6214342"/>
            <a:ext cx="254000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53A0008-F026-E969-07FD-CD28B33E3E15}"/>
              </a:ext>
            </a:extLst>
          </p:cNvPr>
          <p:cNvPicPr>
            <a:picLocks noChangeAspect="1"/>
          </p:cNvPicPr>
          <p:nvPr/>
        </p:nvPicPr>
        <p:blipFill>
          <a:blip r:embed="rId4"/>
          <a:stretch>
            <a:fillRect/>
          </a:stretch>
        </p:blipFill>
        <p:spPr>
          <a:xfrm>
            <a:off x="11778506" y="1162234"/>
            <a:ext cx="11909990" cy="5861119"/>
          </a:xfrm>
          <a:prstGeom prst="rect">
            <a:avLst/>
          </a:prstGeom>
        </p:spPr>
      </p:pic>
      <p:pic>
        <p:nvPicPr>
          <p:cNvPr id="1028" name="Picture 4" descr="7 Ways You Can Further Customize the Hugo Academic Theme | Isabella Benabaye">
            <a:extLst>
              <a:ext uri="{FF2B5EF4-FFF2-40B4-BE49-F238E27FC236}">
                <a16:creationId xmlns:a16="http://schemas.microsoft.com/office/drawing/2014/main" id="{2DC8920E-BD96-6241-178E-07F533E35A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0063" y="5449002"/>
            <a:ext cx="3855110" cy="21684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nitting pdf document with papaja in R - Stack Overflow">
            <a:extLst>
              <a:ext uri="{FF2B5EF4-FFF2-40B4-BE49-F238E27FC236}">
                <a16:creationId xmlns:a16="http://schemas.microsoft.com/office/drawing/2014/main" id="{298257E0-BFC2-1D6B-B85E-952D79803B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78181" y="9913121"/>
            <a:ext cx="81280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B586094-DB0A-1E58-FE1D-D5C95268E9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28098" y="8683085"/>
            <a:ext cx="3160398" cy="364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376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14534-B66F-49F4-9EAE-ED2BC83D955D}"/>
              </a:ext>
            </a:extLst>
          </p:cNvPr>
          <p:cNvSpPr>
            <a:spLocks noGrp="1"/>
          </p:cNvSpPr>
          <p:nvPr>
            <p:ph type="title"/>
          </p:nvPr>
        </p:nvSpPr>
        <p:spPr>
          <a:xfrm>
            <a:off x="1676400" y="1113990"/>
            <a:ext cx="21031200" cy="2267386"/>
          </a:xfrm>
        </p:spPr>
        <p:txBody>
          <a:bodyPr vert="horz" lIns="91440" tIns="45720" rIns="91440" bIns="45720" rtlCol="0" anchor="ctr">
            <a:normAutofit/>
          </a:bodyPr>
          <a:lstStyle/>
          <a:p>
            <a:pPr algn="l" defTabSz="914400" rtl="0">
              <a:lnSpc>
                <a:spcPct val="90000"/>
              </a:lnSpc>
              <a:spcBef>
                <a:spcPct val="0"/>
              </a:spcBef>
            </a:pPr>
            <a:r>
              <a:rPr lang="en-US" sz="10400" kern="1200" dirty="0">
                <a:solidFill>
                  <a:schemeClr val="tx1"/>
                </a:solidFill>
                <a:latin typeface="+mj-lt"/>
                <a:ea typeface="+mj-ea"/>
                <a:cs typeface="+mj-cs"/>
              </a:rPr>
              <a:t>Using GitHub</a:t>
            </a:r>
          </a:p>
        </p:txBody>
      </p:sp>
      <p:graphicFrame>
        <p:nvGraphicFramePr>
          <p:cNvPr id="5" name="Text Placeholder 2">
            <a:extLst>
              <a:ext uri="{FF2B5EF4-FFF2-40B4-BE49-F238E27FC236}">
                <a16:creationId xmlns:a16="http://schemas.microsoft.com/office/drawing/2014/main" id="{2D1EC8F6-6D91-CF92-28ED-39C95FD99450}"/>
              </a:ext>
            </a:extLst>
          </p:cNvPr>
          <p:cNvGraphicFramePr/>
          <p:nvPr>
            <p:extLst>
              <p:ext uri="{D42A27DB-BD31-4B8C-83A1-F6EECF244321}">
                <p14:modId xmlns:p14="http://schemas.microsoft.com/office/powerpoint/2010/main" val="1943970482"/>
              </p:ext>
            </p:extLst>
          </p:nvPr>
        </p:nvGraphicFramePr>
        <p:xfrm>
          <a:off x="1673350" y="1145138"/>
          <a:ext cx="21031200" cy="8702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F6AB8AD-528E-7214-F32D-5C20595CEB24}"/>
              </a:ext>
            </a:extLst>
          </p:cNvPr>
          <p:cNvSpPr txBox="1"/>
          <p:nvPr/>
        </p:nvSpPr>
        <p:spPr>
          <a:xfrm>
            <a:off x="2478506" y="10226675"/>
            <a:ext cx="6208294"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0" i="0" u="none" strike="noStrike" cap="none" spc="0" normalizeH="0" baseline="0" dirty="0">
                <a:ln>
                  <a:noFill/>
                </a:ln>
                <a:solidFill>
                  <a:srgbClr val="000000"/>
                </a:solidFill>
                <a:effectLst/>
                <a:uFillTx/>
                <a:latin typeface="Gill Sans"/>
                <a:ea typeface="Gill Sans"/>
                <a:cs typeface="Gill Sans"/>
                <a:sym typeface="Gill Sans"/>
              </a:rPr>
              <a:t>Backup your code</a:t>
            </a:r>
          </a:p>
        </p:txBody>
      </p:sp>
      <p:sp>
        <p:nvSpPr>
          <p:cNvPr id="4" name="TextBox 3">
            <a:extLst>
              <a:ext uri="{FF2B5EF4-FFF2-40B4-BE49-F238E27FC236}">
                <a16:creationId xmlns:a16="http://schemas.microsoft.com/office/drawing/2014/main" id="{A43E1222-BFCD-6216-C9CA-E9B8E77CFC1C}"/>
              </a:ext>
            </a:extLst>
          </p:cNvPr>
          <p:cNvSpPr txBox="1"/>
          <p:nvPr/>
        </p:nvSpPr>
        <p:spPr>
          <a:xfrm>
            <a:off x="9488908" y="10226674"/>
            <a:ext cx="6208294"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0" i="0" u="none" strike="noStrike" cap="none" spc="0" normalizeH="0" baseline="0" dirty="0">
                <a:ln>
                  <a:noFill/>
                </a:ln>
                <a:solidFill>
                  <a:srgbClr val="000000"/>
                </a:solidFill>
                <a:effectLst/>
                <a:uFillTx/>
                <a:latin typeface="Gill Sans"/>
                <a:ea typeface="Gill Sans"/>
                <a:cs typeface="Gill Sans"/>
                <a:sym typeface="Gill Sans"/>
              </a:rPr>
              <a:t>Collaborate</a:t>
            </a:r>
          </a:p>
        </p:txBody>
      </p:sp>
      <p:sp>
        <p:nvSpPr>
          <p:cNvPr id="6" name="TextBox 5">
            <a:extLst>
              <a:ext uri="{FF2B5EF4-FFF2-40B4-BE49-F238E27FC236}">
                <a16:creationId xmlns:a16="http://schemas.microsoft.com/office/drawing/2014/main" id="{F9C65BE8-58E7-791C-7C9E-FDD17AC0DC33}"/>
              </a:ext>
            </a:extLst>
          </p:cNvPr>
          <p:cNvSpPr txBox="1"/>
          <p:nvPr/>
        </p:nvSpPr>
        <p:spPr>
          <a:xfrm>
            <a:off x="16282740" y="9780398"/>
            <a:ext cx="6421810" cy="1929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0" i="0" u="none" strike="noStrike" cap="none" spc="0" normalizeH="0" baseline="0" dirty="0">
                <a:ln>
                  <a:noFill/>
                </a:ln>
                <a:solidFill>
                  <a:srgbClr val="000000"/>
                </a:solidFill>
                <a:effectLst/>
                <a:uFillTx/>
                <a:latin typeface="Gill Sans"/>
                <a:ea typeface="Gill Sans"/>
                <a:cs typeface="Gill Sans"/>
                <a:sym typeface="Gill Sans"/>
              </a:rPr>
              <a:t>Share materials</a:t>
            </a:r>
            <a:br>
              <a:rPr kumimoji="0" lang="en-US" sz="5800" b="0" i="0" u="none" strike="noStrike" cap="none" spc="0" normalizeH="0" baseline="0" dirty="0">
                <a:ln>
                  <a:noFill/>
                </a:ln>
                <a:solidFill>
                  <a:srgbClr val="000000"/>
                </a:solidFill>
                <a:effectLst/>
                <a:uFillTx/>
                <a:latin typeface="Gill Sans"/>
                <a:ea typeface="Gill Sans"/>
                <a:cs typeface="Gill Sans"/>
                <a:sym typeface="Gill Sans"/>
              </a:rPr>
            </a:br>
            <a:r>
              <a:rPr kumimoji="0" lang="en-US" sz="5800" b="0" i="0" u="none" strike="noStrike" cap="none" spc="0" normalizeH="0" baseline="0" dirty="0">
                <a:ln>
                  <a:noFill/>
                </a:ln>
                <a:solidFill>
                  <a:srgbClr val="000000"/>
                </a:solidFill>
                <a:effectLst/>
                <a:uFillTx/>
                <a:latin typeface="Gill Sans"/>
                <a:ea typeface="Gill Sans"/>
                <a:cs typeface="Gill Sans"/>
                <a:sym typeface="Gill Sans"/>
              </a:rPr>
              <a:t>(e.g., supplementary)</a:t>
            </a:r>
          </a:p>
        </p:txBody>
      </p:sp>
    </p:spTree>
    <p:extLst>
      <p:ext uri="{BB962C8B-B14F-4D97-AF65-F5344CB8AC3E}">
        <p14:creationId xmlns:p14="http://schemas.microsoft.com/office/powerpoint/2010/main" val="9397706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4CD4-4A6F-A55D-E4BE-934A32866424}"/>
              </a:ext>
            </a:extLst>
          </p:cNvPr>
          <p:cNvSpPr>
            <a:spLocks noGrp="1"/>
          </p:cNvSpPr>
          <p:nvPr>
            <p:ph type="title"/>
          </p:nvPr>
        </p:nvSpPr>
        <p:spPr/>
        <p:txBody>
          <a:bodyPr/>
          <a:lstStyle/>
          <a:p>
            <a:r>
              <a:rPr lang="en-US" dirty="0"/>
              <a:t>Using git</a:t>
            </a:r>
          </a:p>
        </p:txBody>
      </p:sp>
      <p:sp>
        <p:nvSpPr>
          <p:cNvPr id="4" name="Text Placeholder 3">
            <a:extLst>
              <a:ext uri="{FF2B5EF4-FFF2-40B4-BE49-F238E27FC236}">
                <a16:creationId xmlns:a16="http://schemas.microsoft.com/office/drawing/2014/main" id="{AD2E011B-8EA5-A617-9092-36BE001E7339}"/>
              </a:ext>
            </a:extLst>
          </p:cNvPr>
          <p:cNvSpPr>
            <a:spLocks noGrp="1"/>
          </p:cNvSpPr>
          <p:nvPr>
            <p:ph type="body" sz="half" idx="1"/>
          </p:nvPr>
        </p:nvSpPr>
        <p:spPr>
          <a:xfrm>
            <a:off x="5093527" y="3398121"/>
            <a:ext cx="15559954" cy="8036720"/>
          </a:xfrm>
        </p:spPr>
        <p:txBody>
          <a:bodyPr/>
          <a:lstStyle/>
          <a:p>
            <a:r>
              <a:rPr lang="en-US" dirty="0"/>
              <a:t>Your personal time machine, backup,</a:t>
            </a:r>
            <a:br>
              <a:rPr lang="en-US" dirty="0"/>
            </a:br>
            <a:r>
              <a:rPr lang="en-US" dirty="0"/>
              <a:t>breadcrumb trail, and collaboration guide</a:t>
            </a:r>
          </a:p>
        </p:txBody>
      </p:sp>
    </p:spTree>
    <p:extLst>
      <p:ext uri="{BB962C8B-B14F-4D97-AF65-F5344CB8AC3E}">
        <p14:creationId xmlns:p14="http://schemas.microsoft.com/office/powerpoint/2010/main" val="31553304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4CD4-4A6F-A55D-E4BE-934A32866424}"/>
              </a:ext>
            </a:extLst>
          </p:cNvPr>
          <p:cNvSpPr>
            <a:spLocks noGrp="1"/>
          </p:cNvSpPr>
          <p:nvPr>
            <p:ph type="title"/>
          </p:nvPr>
        </p:nvSpPr>
        <p:spPr/>
        <p:txBody>
          <a:bodyPr/>
          <a:lstStyle/>
          <a:p>
            <a:r>
              <a:rPr lang="en-US" dirty="0"/>
              <a:t>Using git</a:t>
            </a:r>
          </a:p>
        </p:txBody>
      </p:sp>
      <p:sp>
        <p:nvSpPr>
          <p:cNvPr id="3" name="Text Placeholder 2">
            <a:extLst>
              <a:ext uri="{FF2B5EF4-FFF2-40B4-BE49-F238E27FC236}">
                <a16:creationId xmlns:a16="http://schemas.microsoft.com/office/drawing/2014/main" id="{2B32ECC6-3BB6-14C2-890F-E2BDB8859996}"/>
              </a:ext>
            </a:extLst>
          </p:cNvPr>
          <p:cNvSpPr>
            <a:spLocks noGrp="1"/>
          </p:cNvSpPr>
          <p:nvPr>
            <p:ph type="body" sz="half" idx="1"/>
          </p:nvPr>
        </p:nvSpPr>
        <p:spPr>
          <a:xfrm>
            <a:off x="12426228" y="10684155"/>
            <a:ext cx="11957772" cy="3429001"/>
          </a:xfrm>
        </p:spPr>
        <p:txBody>
          <a:bodyPr/>
          <a:lstStyle/>
          <a:p>
            <a:r>
              <a:rPr lang="en-US" dirty="0"/>
              <a:t>Check </a:t>
            </a:r>
            <a:r>
              <a:rPr lang="en-US" dirty="0">
                <a:hlinkClick r:id="rId3"/>
              </a:rPr>
              <a:t>https://happygitwithr.com/</a:t>
            </a:r>
            <a:r>
              <a:rPr lang="en-US" dirty="0"/>
              <a:t> </a:t>
            </a:r>
          </a:p>
        </p:txBody>
      </p:sp>
      <p:pic>
        <p:nvPicPr>
          <p:cNvPr id="2050" name="Picture 2" descr="Simple Git Workflow">
            <a:extLst>
              <a:ext uri="{FF2B5EF4-FFF2-40B4-BE49-F238E27FC236}">
                <a16:creationId xmlns:a16="http://schemas.microsoft.com/office/drawing/2014/main" id="{C6B35A41-B847-8784-7EC1-B8A1A7890A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455"/>
          <a:stretch/>
        </p:blipFill>
        <p:spPr bwMode="auto">
          <a:xfrm>
            <a:off x="1250228" y="4690341"/>
            <a:ext cx="11176000" cy="639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87843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5015-74D1-EB62-A813-0E1F3AE86C3C}"/>
              </a:ext>
            </a:extLst>
          </p:cNvPr>
          <p:cNvSpPr>
            <a:spLocks noGrp="1"/>
          </p:cNvSpPr>
          <p:nvPr>
            <p:ph type="title"/>
          </p:nvPr>
        </p:nvSpPr>
        <p:spPr/>
        <p:txBody>
          <a:bodyPr/>
          <a:lstStyle/>
          <a:p>
            <a:r>
              <a:rPr lang="en-US" dirty="0"/>
              <a:t>Further learning</a:t>
            </a:r>
          </a:p>
        </p:txBody>
      </p:sp>
      <p:sp>
        <p:nvSpPr>
          <p:cNvPr id="3" name="Text Placeholder 2">
            <a:extLst>
              <a:ext uri="{FF2B5EF4-FFF2-40B4-BE49-F238E27FC236}">
                <a16:creationId xmlns:a16="http://schemas.microsoft.com/office/drawing/2014/main" id="{D72C53C4-58D2-7C22-41B7-623D17BF517A}"/>
              </a:ext>
            </a:extLst>
          </p:cNvPr>
          <p:cNvSpPr>
            <a:spLocks noGrp="1"/>
          </p:cNvSpPr>
          <p:nvPr>
            <p:ph type="body" sz="half" idx="1"/>
          </p:nvPr>
        </p:nvSpPr>
        <p:spPr/>
        <p:txBody>
          <a:bodyPr/>
          <a:lstStyle/>
          <a:p>
            <a:r>
              <a:rPr lang="en-US" dirty="0" err="1"/>
              <a:t>Datacamp.com</a:t>
            </a:r>
            <a:endParaRPr lang="en-US" dirty="0"/>
          </a:p>
          <a:p>
            <a:r>
              <a:rPr lang="en-US" dirty="0"/>
              <a:t>RStudio tutorials</a:t>
            </a:r>
          </a:p>
          <a:p>
            <a:r>
              <a:rPr lang="en-US" dirty="0"/>
              <a:t>Tidy Tuesday</a:t>
            </a:r>
          </a:p>
          <a:p>
            <a:endParaRPr lang="en-US" dirty="0"/>
          </a:p>
          <a:p>
            <a:r>
              <a:rPr lang="en-US" dirty="0"/>
              <a:t>Links from my course notes:</a:t>
            </a:r>
          </a:p>
          <a:p>
            <a:r>
              <a:rPr lang="en-US" dirty="0">
                <a:hlinkClick r:id="rId2"/>
              </a:rPr>
              <a:t>https://lukaswallrich.github.io/</a:t>
            </a:r>
            <a:br>
              <a:rPr lang="en-US" dirty="0">
                <a:hlinkClick r:id="rId2"/>
              </a:rPr>
            </a:br>
            <a:r>
              <a:rPr lang="en-US" dirty="0">
                <a:hlinkClick r:id="rId2"/>
              </a:rPr>
              <a:t>GoldCoreQuants/</a:t>
            </a:r>
            <a:r>
              <a:rPr lang="en-US" dirty="0"/>
              <a:t> </a:t>
            </a:r>
          </a:p>
        </p:txBody>
      </p:sp>
    </p:spTree>
    <p:extLst>
      <p:ext uri="{BB962C8B-B14F-4D97-AF65-F5344CB8AC3E}">
        <p14:creationId xmlns:p14="http://schemas.microsoft.com/office/powerpoint/2010/main" val="25768370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2F9CFC-2AA4-44E2-B398-F367DF339AEE}"/>
              </a:ext>
            </a:extLst>
          </p:cNvPr>
          <p:cNvPicPr>
            <a:picLocks noChangeAspect="1"/>
          </p:cNvPicPr>
          <p:nvPr/>
        </p:nvPicPr>
        <p:blipFill>
          <a:blip r:embed="rId2"/>
          <a:stretch>
            <a:fillRect/>
          </a:stretch>
        </p:blipFill>
        <p:spPr>
          <a:xfrm>
            <a:off x="1326722" y="1039091"/>
            <a:ext cx="8853055" cy="11945390"/>
          </a:xfrm>
          <a:prstGeom prst="rect">
            <a:avLst/>
          </a:prstGeom>
        </p:spPr>
      </p:pic>
      <p:pic>
        <p:nvPicPr>
          <p:cNvPr id="5" name="Picture 4">
            <a:extLst>
              <a:ext uri="{FF2B5EF4-FFF2-40B4-BE49-F238E27FC236}">
                <a16:creationId xmlns:a16="http://schemas.microsoft.com/office/drawing/2014/main" id="{31382821-A04A-44CC-BF8D-88D5013A1CB0}"/>
              </a:ext>
            </a:extLst>
          </p:cNvPr>
          <p:cNvPicPr>
            <a:picLocks noChangeAspect="1"/>
          </p:cNvPicPr>
          <p:nvPr/>
        </p:nvPicPr>
        <p:blipFill>
          <a:blip r:embed="rId3"/>
          <a:stretch>
            <a:fillRect/>
          </a:stretch>
        </p:blipFill>
        <p:spPr>
          <a:xfrm>
            <a:off x="12857823" y="1039091"/>
            <a:ext cx="9391191" cy="11945390"/>
          </a:xfrm>
          <a:prstGeom prst="rect">
            <a:avLst/>
          </a:prstGeom>
        </p:spPr>
      </p:pic>
      <p:sp>
        <p:nvSpPr>
          <p:cNvPr id="6" name="Rectangle 5">
            <a:extLst>
              <a:ext uri="{FF2B5EF4-FFF2-40B4-BE49-F238E27FC236}">
                <a16:creationId xmlns:a16="http://schemas.microsoft.com/office/drawing/2014/main" id="{478831B8-4154-42CB-A52A-9BE9A91BC2DA}"/>
              </a:ext>
            </a:extLst>
          </p:cNvPr>
          <p:cNvSpPr/>
          <p:nvPr/>
        </p:nvSpPr>
        <p:spPr>
          <a:xfrm>
            <a:off x="8598435" y="408211"/>
            <a:ext cx="3893820" cy="5040000"/>
          </a:xfrm>
          <a:prstGeom prst="rect">
            <a:avLst/>
          </a:prstGeom>
          <a:blipFill rotWithShape="1">
            <a:blip r:embed="rId4"/>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42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Coding: </a:t>
            </a:r>
            <a:r>
              <a:rPr kumimoji="0" lang="en-GB" sz="4200" b="0" i="0" u="none" strike="noStrike" cap="none" spc="0" normalizeH="0" baseline="0" dirty="0" err="1">
                <a:ln>
                  <a:noFill/>
                </a:ln>
                <a:solidFill>
                  <a:schemeClr val="accent3">
                    <a:lumMod val="60000"/>
                    <a:lumOff val="40000"/>
                  </a:schemeClr>
                </a:solidFill>
                <a:effectLst>
                  <a:outerShdw blurRad="38100" dist="12700" dir="5400000" rotWithShape="0">
                    <a:srgbClr val="000000">
                      <a:alpha val="50000"/>
                    </a:srgbClr>
                  </a:outerShdw>
                </a:effectLst>
                <a:uFillTx/>
                <a:latin typeface="Gill Sans"/>
                <a:ea typeface="Gill Sans"/>
                <a:cs typeface="Gill Sans"/>
                <a:sym typeface="Gill Sans"/>
              </a:rPr>
              <a:t>Stackoverflow</a:t>
            </a:r>
            <a:endParaRPr kumimoji="0" lang="en-GB" sz="4200" b="0" i="0" u="none" strike="noStrike" cap="none" spc="0" normalizeH="0" baseline="0" dirty="0">
              <a:ln>
                <a:noFill/>
              </a:ln>
              <a:solidFill>
                <a:schemeClr val="accent3">
                  <a:lumMod val="60000"/>
                  <a:lumOff val="40000"/>
                </a:schemeClr>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GB" sz="42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r>
              <a:rPr kumimoji="0" lang="en-GB" sz="42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Stats: </a:t>
            </a:r>
          </a:p>
          <a:p>
            <a:pPr marL="0" marR="0" indent="0" algn="ctr" defTabSz="584200" rtl="0" fontAlgn="auto" latinLnBrk="0" hangingPunct="0">
              <a:lnSpc>
                <a:spcPct val="100000"/>
              </a:lnSpc>
              <a:spcBef>
                <a:spcPts val="0"/>
              </a:spcBef>
              <a:spcAft>
                <a:spcPts val="0"/>
              </a:spcAft>
              <a:buClrTx/>
              <a:buSzTx/>
              <a:buFontTx/>
              <a:buNone/>
              <a:tabLst/>
            </a:pPr>
            <a:r>
              <a:rPr lang="en-GB" sz="4200" dirty="0" err="1">
                <a:solidFill>
                  <a:schemeClr val="accent3">
                    <a:lumMod val="60000"/>
                    <a:lumOff val="40000"/>
                  </a:schemeClr>
                </a:solidFill>
                <a:effectLst>
                  <a:outerShdw blurRad="38100" dist="12700" dir="5400000" rotWithShape="0">
                    <a:srgbClr val="000000">
                      <a:alpha val="50000"/>
                    </a:srgbClr>
                  </a:outerShdw>
                </a:effectLst>
              </a:rPr>
              <a:t>CrossValidated</a:t>
            </a:r>
            <a:endParaRPr kumimoji="0" lang="en-GB" sz="4200" b="0" i="0" u="none" strike="noStrike" cap="none" spc="0" normalizeH="0" baseline="0" dirty="0">
              <a:ln>
                <a:noFill/>
              </a:ln>
              <a:solidFill>
                <a:schemeClr val="accent3">
                  <a:lumMod val="60000"/>
                  <a:lumOff val="40000"/>
                </a:schemeClr>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a:extLst>
              <a:ext uri="{FF2B5EF4-FFF2-40B4-BE49-F238E27FC236}">
                <a16:creationId xmlns:a16="http://schemas.microsoft.com/office/drawing/2014/main" id="{C0819906-5DCF-42DF-84DF-6CCD1ACAA044}"/>
              </a:ext>
            </a:extLst>
          </p:cNvPr>
          <p:cNvSpPr/>
          <p:nvPr/>
        </p:nvSpPr>
        <p:spPr>
          <a:xfrm>
            <a:off x="20302104" y="1717203"/>
            <a:ext cx="3893820" cy="4022254"/>
          </a:xfrm>
          <a:prstGeom prst="rect">
            <a:avLst/>
          </a:prstGeom>
          <a:blipFill rotWithShape="1">
            <a:blip r:embed="rId4"/>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4200" b="0" i="1" u="none" strike="noStrike" cap="none" spc="0" normalizeH="0" baseline="0" dirty="0">
                <a:ln>
                  <a:noFill/>
                </a:ln>
                <a:solidFill>
                  <a:schemeClr val="accent3">
                    <a:lumMod val="60000"/>
                    <a:lumOff val="40000"/>
                  </a:schemeClr>
                </a:solidFill>
                <a:effectLst>
                  <a:outerShdw blurRad="38100" dist="12700" dir="5400000" rotWithShape="0">
                    <a:srgbClr val="000000">
                      <a:alpha val="50000"/>
                    </a:srgbClr>
                  </a:outerShdw>
                </a:effectLst>
                <a:uFillTx/>
                <a:latin typeface="Gill Sans"/>
                <a:ea typeface="Gill Sans"/>
                <a:cs typeface="Gill Sans"/>
                <a:sym typeface="Gill Sans"/>
              </a:rPr>
              <a:t>Minimum </a:t>
            </a:r>
            <a:r>
              <a:rPr kumimoji="0" lang="en-GB" sz="4200" b="0" i="0" u="none" strike="noStrike" cap="none" spc="0" normalizeH="0" baseline="0" dirty="0">
                <a:ln>
                  <a:noFill/>
                </a:ln>
                <a:solidFill>
                  <a:schemeClr val="accent3">
                    <a:lumMod val="60000"/>
                    <a:lumOff val="40000"/>
                  </a:schemeClr>
                </a:solidFill>
                <a:effectLst>
                  <a:outerShdw blurRad="38100" dist="12700" dir="5400000" rotWithShape="0">
                    <a:srgbClr val="000000">
                      <a:alpha val="50000"/>
                    </a:srgbClr>
                  </a:outerShdw>
                </a:effectLst>
                <a:uFillTx/>
                <a:latin typeface="Gill Sans"/>
                <a:ea typeface="Gill Sans"/>
                <a:cs typeface="Gill Sans"/>
                <a:sym typeface="Gill Sans"/>
              </a:rPr>
              <a:t>reproducible examples (</a:t>
            </a:r>
            <a:r>
              <a:rPr kumimoji="0" lang="en-GB" sz="4200" b="0" i="0" u="none" strike="noStrike" cap="none" spc="0" normalizeH="0" baseline="0" dirty="0" err="1">
                <a:ln>
                  <a:noFill/>
                </a:ln>
                <a:solidFill>
                  <a:schemeClr val="accent3">
                    <a:lumMod val="60000"/>
                    <a:lumOff val="40000"/>
                  </a:schemeClr>
                </a:solidFill>
                <a:effectLst>
                  <a:outerShdw blurRad="38100" dist="12700" dir="5400000" rotWithShape="0">
                    <a:srgbClr val="000000">
                      <a:alpha val="50000"/>
                    </a:srgbClr>
                  </a:outerShdw>
                </a:effectLst>
                <a:uFillTx/>
                <a:latin typeface="Gill Sans"/>
                <a:ea typeface="Gill Sans"/>
                <a:cs typeface="Gill Sans"/>
                <a:sym typeface="Gill Sans"/>
              </a:rPr>
              <a:t>reprex</a:t>
            </a:r>
            <a:r>
              <a:rPr kumimoji="0" lang="en-GB" sz="4200" b="0" i="0" u="none" strike="noStrike" cap="none" spc="0" normalizeH="0" baseline="0" dirty="0">
                <a:ln>
                  <a:noFill/>
                </a:ln>
                <a:solidFill>
                  <a:schemeClr val="accent3">
                    <a:lumMod val="60000"/>
                    <a:lumOff val="40000"/>
                  </a:schemeClr>
                </a:solidFill>
                <a:effectLst>
                  <a:outerShdw blurRad="38100" dist="12700" dir="5400000" rotWithShape="0">
                    <a:srgbClr val="000000">
                      <a:alpha val="50000"/>
                    </a:srgbClr>
                  </a:outerShdw>
                </a:effectLst>
                <a:uFillTx/>
                <a:latin typeface="Gill Sans"/>
                <a:ea typeface="Gill Sans"/>
                <a:cs typeface="Gill Sans"/>
                <a:sym typeface="Gill Sans"/>
              </a:rPr>
              <a:t>)</a:t>
            </a:r>
            <a:r>
              <a:rPr kumimoji="0" lang="en-GB" sz="42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 – simple data, simple model, …</a:t>
            </a:r>
          </a:p>
        </p:txBody>
      </p:sp>
      <p:sp>
        <p:nvSpPr>
          <p:cNvPr id="8" name="Rectangle 7">
            <a:extLst>
              <a:ext uri="{FF2B5EF4-FFF2-40B4-BE49-F238E27FC236}">
                <a16:creationId xmlns:a16="http://schemas.microsoft.com/office/drawing/2014/main" id="{EB687F47-DAF0-444E-941E-AFE19D468D1A}"/>
              </a:ext>
            </a:extLst>
          </p:cNvPr>
          <p:cNvSpPr/>
          <p:nvPr/>
        </p:nvSpPr>
        <p:spPr>
          <a:xfrm>
            <a:off x="20302104" y="8014434"/>
            <a:ext cx="3893820" cy="1436931"/>
          </a:xfrm>
          <a:prstGeom prst="rect">
            <a:avLst/>
          </a:prstGeom>
          <a:blipFill rotWithShape="1">
            <a:blip r:embed="rId4"/>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4200" b="0" i="1" u="none" strike="noStrike" cap="none" spc="0" normalizeH="0" baseline="0" dirty="0">
                <a:ln>
                  <a:noFill/>
                </a:ln>
                <a:solidFill>
                  <a:schemeClr val="accent3">
                    <a:lumMod val="60000"/>
                    <a:lumOff val="40000"/>
                  </a:schemeClr>
                </a:solidFill>
                <a:effectLst>
                  <a:outerShdw blurRad="38100" dist="12700" dir="5400000" rotWithShape="0">
                    <a:srgbClr val="000000">
                      <a:alpha val="50000"/>
                    </a:srgbClr>
                  </a:outerShdw>
                </a:effectLst>
                <a:uFillTx/>
                <a:latin typeface="Gill Sans"/>
                <a:ea typeface="Gill Sans"/>
                <a:cs typeface="Gill Sans"/>
                <a:sym typeface="Gill Sans"/>
              </a:rPr>
              <a:t>Restart R … and your brain</a:t>
            </a:r>
            <a:endParaRPr kumimoji="0" lang="en-GB" sz="42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 name="Rectangle 8">
            <a:extLst>
              <a:ext uri="{FF2B5EF4-FFF2-40B4-BE49-F238E27FC236}">
                <a16:creationId xmlns:a16="http://schemas.microsoft.com/office/drawing/2014/main" id="{9DA49A5C-5962-4D53-AC45-2F05548E049D}"/>
              </a:ext>
            </a:extLst>
          </p:cNvPr>
          <p:cNvSpPr/>
          <p:nvPr/>
        </p:nvSpPr>
        <p:spPr>
          <a:xfrm>
            <a:off x="10431942" y="7057885"/>
            <a:ext cx="3893820" cy="2729592"/>
          </a:xfrm>
          <a:prstGeom prst="rect">
            <a:avLst/>
          </a:prstGeom>
          <a:blipFill rotWithShape="1">
            <a:blip r:embed="rId4"/>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4200" b="0" i="1" u="none" strike="noStrike" cap="none" spc="0" normalizeH="0" baseline="0" dirty="0">
                <a:ln>
                  <a:noFill/>
                </a:ln>
                <a:solidFill>
                  <a:schemeClr val="accent3">
                    <a:lumMod val="60000"/>
                    <a:lumOff val="40000"/>
                  </a:schemeClr>
                </a:solidFill>
                <a:effectLst>
                  <a:outerShdw blurRad="38100" dist="12700" dir="5400000" rotWithShape="0">
                    <a:srgbClr val="000000">
                      <a:alpha val="50000"/>
                    </a:srgbClr>
                  </a:outerShdw>
                </a:effectLst>
                <a:uFillTx/>
                <a:latin typeface="Gill Sans"/>
                <a:ea typeface="Gill Sans"/>
                <a:cs typeface="Gill Sans"/>
                <a:sym typeface="Gill Sans"/>
              </a:rPr>
              <a:t>Report unexpected behaviour on GitHub Issues</a:t>
            </a:r>
            <a:endParaRPr kumimoji="0" lang="en-GB" sz="42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 name="Rectangle 1">
            <a:extLst>
              <a:ext uri="{FF2B5EF4-FFF2-40B4-BE49-F238E27FC236}">
                <a16:creationId xmlns:a16="http://schemas.microsoft.com/office/drawing/2014/main" id="{E23B156B-1BA9-4E2D-EBC5-B196737EC40D}"/>
              </a:ext>
            </a:extLst>
          </p:cNvPr>
          <p:cNvSpPr/>
          <p:nvPr/>
        </p:nvSpPr>
        <p:spPr>
          <a:xfrm>
            <a:off x="8006061" y="11224528"/>
            <a:ext cx="3893820" cy="1436931"/>
          </a:xfrm>
          <a:prstGeom prst="rect">
            <a:avLst/>
          </a:prstGeom>
          <a:blipFill rotWithShape="1">
            <a:blip r:embed="rId4"/>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4200" b="0" i="1" u="none" strike="noStrike" cap="none" spc="0" normalizeH="0" baseline="0" dirty="0">
                <a:ln>
                  <a:noFill/>
                </a:ln>
                <a:solidFill>
                  <a:schemeClr val="accent3">
                    <a:lumMod val="60000"/>
                    <a:lumOff val="40000"/>
                  </a:schemeClr>
                </a:solidFill>
                <a:effectLst>
                  <a:outerShdw blurRad="38100" dist="12700" dir="5400000" rotWithShape="0">
                    <a:srgbClr val="000000">
                      <a:alpha val="50000"/>
                    </a:srgbClr>
                  </a:outerShdw>
                </a:effectLst>
                <a:uFillTx/>
                <a:latin typeface="Gill Sans"/>
                <a:ea typeface="Gill Sans"/>
                <a:cs typeface="Gill Sans"/>
                <a:sym typeface="Gill Sans"/>
              </a:rPr>
              <a:t>Ask </a:t>
            </a:r>
            <a:r>
              <a:rPr kumimoji="0" lang="en-GB" sz="4200" b="0" i="1" u="none" strike="noStrike" cap="none" spc="0" normalizeH="0" baseline="0" dirty="0" err="1">
                <a:ln>
                  <a:noFill/>
                </a:ln>
                <a:solidFill>
                  <a:schemeClr val="accent3">
                    <a:lumMod val="60000"/>
                    <a:lumOff val="40000"/>
                  </a:schemeClr>
                </a:solidFill>
                <a:effectLst>
                  <a:outerShdw blurRad="38100" dist="12700" dir="5400000" rotWithShape="0">
                    <a:srgbClr val="000000">
                      <a:alpha val="50000"/>
                    </a:srgbClr>
                  </a:outerShdw>
                </a:effectLst>
                <a:uFillTx/>
                <a:latin typeface="Gill Sans"/>
                <a:ea typeface="Gill Sans"/>
                <a:cs typeface="Gill Sans"/>
                <a:sym typeface="Gill Sans"/>
              </a:rPr>
              <a:t>ChatGPT</a:t>
            </a:r>
            <a:r>
              <a:rPr lang="en-GB" sz="4200" i="1" dirty="0">
                <a:solidFill>
                  <a:schemeClr val="accent3">
                    <a:lumMod val="60000"/>
                    <a:lumOff val="40000"/>
                  </a:schemeClr>
                </a:solidFill>
                <a:effectLst>
                  <a:outerShdw blurRad="38100" dist="12700" dir="5400000" rotWithShape="0">
                    <a:srgbClr val="000000">
                      <a:alpha val="50000"/>
                    </a:srgbClr>
                  </a:outerShdw>
                </a:effectLst>
              </a:rPr>
              <a:t> – then test answers</a:t>
            </a:r>
            <a:endParaRPr kumimoji="0" lang="en-GB" sz="42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21838722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txBox="1">
            <a:spLocks noGrp="1"/>
          </p:cNvSpPr>
          <p:nvPr>
            <p:ph type="sldNum" sz="quarter" idx="2"/>
          </p:nvPr>
        </p:nvSpPr>
        <p:spPr>
          <a:xfrm>
            <a:off x="11922955" y="12684510"/>
            <a:ext cx="538090" cy="1016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111" name="Shape 1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rPr lang="en-GB" dirty="0"/>
              <a:t>Final topics</a:t>
            </a:r>
            <a:endParaRPr dirty="0"/>
          </a:p>
        </p:txBody>
      </p:sp>
      <p:sp>
        <p:nvSpPr>
          <p:cNvPr id="112" name="Shape 112"/>
          <p:cNvSpPr txBox="1">
            <a:spLocks noGrp="1"/>
          </p:cNvSpPr>
          <p:nvPr>
            <p:ph type="body" idx="4294967295"/>
          </p:nvPr>
        </p:nvSpPr>
        <p:spPr>
          <a:xfrm>
            <a:off x="1445226" y="3482789"/>
            <a:ext cx="21493548" cy="7872395"/>
          </a:xfrm>
          <a:prstGeom prst="rect">
            <a:avLst/>
          </a:prstGeom>
        </p:spPr>
        <p:txBody>
          <a:bodyPr lIns="71437" tIns="71437" rIns="71437" bIns="71437">
            <a:normAutofit/>
          </a:bodyPr>
          <a:lstStyle/>
          <a:p>
            <a:pPr marL="0" indent="0" defTabSz="584200">
              <a:spcBef>
                <a:spcPts val="2400"/>
              </a:spcBef>
              <a:buSzTx/>
              <a:buNone/>
              <a:defRPr sz="6700">
                <a:solidFill>
                  <a:srgbClr val="005493"/>
                </a:solidFill>
              </a:defRPr>
            </a:pPr>
            <a:r>
              <a:rPr lang="en-GB" dirty="0"/>
              <a:t>Projects &amp; folder structure – starting from blank slate</a:t>
            </a:r>
          </a:p>
          <a:p>
            <a:pPr marL="0" indent="0" defTabSz="584200">
              <a:spcBef>
                <a:spcPts val="2400"/>
              </a:spcBef>
              <a:buSzTx/>
              <a:buNone/>
              <a:defRPr sz="6700">
                <a:solidFill>
                  <a:srgbClr val="005493"/>
                </a:solidFill>
              </a:defRPr>
            </a:pPr>
            <a:r>
              <a:rPr lang="en-US" dirty="0"/>
              <a:t>Publishing with R – Hugo Academic, </a:t>
            </a:r>
            <a:r>
              <a:rPr lang="en-US" dirty="0" err="1"/>
              <a:t>blogdown</a:t>
            </a:r>
            <a:r>
              <a:rPr lang="en-US" dirty="0"/>
              <a:t>, </a:t>
            </a:r>
            <a:r>
              <a:rPr lang="en-US" dirty="0" err="1"/>
              <a:t>papaja</a:t>
            </a:r>
            <a:endParaRPr lang="en-US" dirty="0"/>
          </a:p>
          <a:p>
            <a:pPr marL="0" indent="0" defTabSz="584200">
              <a:spcBef>
                <a:spcPts val="2400"/>
              </a:spcBef>
              <a:buSzTx/>
              <a:buNone/>
              <a:defRPr sz="6700">
                <a:solidFill>
                  <a:srgbClr val="005493"/>
                </a:solidFill>
              </a:defRPr>
            </a:pPr>
            <a:r>
              <a:rPr lang="en-US" dirty="0"/>
              <a:t>Version control – git &amp; </a:t>
            </a:r>
            <a:r>
              <a:rPr lang="en-US" dirty="0" err="1"/>
              <a:t>Github</a:t>
            </a:r>
            <a:endParaRPr lang="en-US" dirty="0"/>
          </a:p>
          <a:p>
            <a:pPr marL="0" indent="0" defTabSz="584200">
              <a:spcBef>
                <a:spcPts val="2400"/>
              </a:spcBef>
              <a:buSzTx/>
              <a:buNone/>
              <a:defRPr sz="6700">
                <a:solidFill>
                  <a:srgbClr val="005493"/>
                </a:solidFill>
              </a:defRPr>
            </a:pPr>
            <a:r>
              <a:rPr lang="en-US" dirty="0"/>
              <a:t>Learning resources</a:t>
            </a:r>
          </a:p>
        </p:txBody>
      </p:sp>
    </p:spTree>
    <p:extLst>
      <p:ext uri="{BB962C8B-B14F-4D97-AF65-F5344CB8AC3E}">
        <p14:creationId xmlns:p14="http://schemas.microsoft.com/office/powerpoint/2010/main" val="224877289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136E7E-45EF-4EF2-B453-5E4E827C4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0" cy="13716000"/>
          </a:xfrm>
          <a:prstGeom prst="rect">
            <a:avLst/>
          </a:prstGeom>
        </p:spPr>
      </p:pic>
    </p:spTree>
    <p:extLst>
      <p:ext uri="{BB962C8B-B14F-4D97-AF65-F5344CB8AC3E}">
        <p14:creationId xmlns:p14="http://schemas.microsoft.com/office/powerpoint/2010/main" val="39548932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object&#10;&#10;Description automatically generated">
            <a:extLst>
              <a:ext uri="{FF2B5EF4-FFF2-40B4-BE49-F238E27FC236}">
                <a16:creationId xmlns:a16="http://schemas.microsoft.com/office/drawing/2014/main" id="{632D4B2B-3D5D-4F4A-B543-CEFB5BA4B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82" y="-1"/>
            <a:ext cx="24557182" cy="15373819"/>
          </a:xfrm>
          <a:prstGeom prst="rect">
            <a:avLst/>
          </a:prstGeom>
        </p:spPr>
      </p:pic>
      <p:sp>
        <p:nvSpPr>
          <p:cNvPr id="6" name="TextBox 5">
            <a:extLst>
              <a:ext uri="{FF2B5EF4-FFF2-40B4-BE49-F238E27FC236}">
                <a16:creationId xmlns:a16="http://schemas.microsoft.com/office/drawing/2014/main" id="{B5DB0811-A0E1-494D-84E8-7FF7B3893170}"/>
              </a:ext>
            </a:extLst>
          </p:cNvPr>
          <p:cNvSpPr txBox="1"/>
          <p:nvPr/>
        </p:nvSpPr>
        <p:spPr>
          <a:xfrm>
            <a:off x="4704311" y="7887373"/>
            <a:ext cx="14802195" cy="3098924"/>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9600" i="1" u="none" strike="noStrike" cap="none" spc="0" normalizeH="0" baseline="0" dirty="0">
                <a:ln>
                  <a:solidFill>
                    <a:sysClr val="windowText" lastClr="000000"/>
                  </a:solidFill>
                </a:ln>
                <a:solidFill>
                  <a:schemeClr val="accent4"/>
                </a:solidFill>
                <a:effectLst/>
                <a:uFillTx/>
                <a:latin typeface="Gill Sans"/>
                <a:ea typeface="Gill Sans"/>
                <a:cs typeface="Gill Sans"/>
                <a:sym typeface="Gill Sans"/>
              </a:rPr>
              <a:t>Congratulations &amp; </a:t>
            </a:r>
          </a:p>
          <a:p>
            <a:pPr marL="0" marR="0" indent="0" algn="ctr" defTabSz="584200" rtl="0" fontAlgn="auto" latinLnBrk="0" hangingPunct="0">
              <a:lnSpc>
                <a:spcPct val="100000"/>
              </a:lnSpc>
              <a:spcBef>
                <a:spcPts val="0"/>
              </a:spcBef>
              <a:spcAft>
                <a:spcPts val="0"/>
              </a:spcAft>
              <a:buClrTx/>
              <a:buSzTx/>
              <a:buFontTx/>
              <a:buNone/>
              <a:tabLst/>
            </a:pPr>
            <a:r>
              <a:rPr kumimoji="0" lang="en-US" sz="9600" i="1" u="none" strike="noStrike" cap="none" spc="0" normalizeH="0" baseline="0" dirty="0">
                <a:ln>
                  <a:solidFill>
                    <a:sysClr val="windowText" lastClr="000000"/>
                  </a:solidFill>
                </a:ln>
                <a:solidFill>
                  <a:schemeClr val="accent4"/>
                </a:solidFill>
                <a:effectLst/>
                <a:uFillTx/>
                <a:latin typeface="Gill Sans"/>
                <a:ea typeface="Gill Sans"/>
                <a:cs typeface="Gill Sans"/>
                <a:sym typeface="Gill Sans"/>
              </a:rPr>
              <a:t>Thank you!</a:t>
            </a:r>
          </a:p>
        </p:txBody>
      </p:sp>
    </p:spTree>
    <p:extLst>
      <p:ext uri="{BB962C8B-B14F-4D97-AF65-F5344CB8AC3E}">
        <p14:creationId xmlns:p14="http://schemas.microsoft.com/office/powerpoint/2010/main" val="646302485"/>
      </p:ext>
    </p:extLst>
  </p:cSld>
  <p:clrMapOvr>
    <a:masterClrMapping/>
  </p:clrMapOvr>
  <p:transition spd="med" advClick="0" advTm="10000"/>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 action="ppaction://noaction"/>
              </a:defRPr>
            </a:lvl1pPr>
          </a:lstStyle>
          <a:p>
            <a:pPr>
              <a:defRPr u="none"/>
            </a:pPr>
            <a:r>
              <a:rPr u="sng">
                <a:hlinkClick r:id="rId3"/>
              </a:rPr>
              <a:t>CC BY-SA RStudio</a:t>
            </a:r>
          </a:p>
        </p:txBody>
      </p:sp>
      <p:pic>
        <p:nvPicPr>
          <p:cNvPr id="235" name="rmarkdown.png"/>
          <p:cNvPicPr>
            <a:picLocks noChangeAspect="1"/>
          </p:cNvPicPr>
          <p:nvPr/>
        </p:nvPicPr>
        <p:blipFill>
          <a:blip r:embed="rId4"/>
          <a:stretch>
            <a:fillRect/>
          </a:stretch>
        </p:blipFill>
        <p:spPr>
          <a:xfrm>
            <a:off x="22453674" y="11724042"/>
            <a:ext cx="1533934" cy="1778001"/>
          </a:xfrm>
          <a:prstGeom prst="rect">
            <a:avLst/>
          </a:prstGeom>
          <a:ln w="12700">
            <a:miter lim="400000"/>
          </a:ln>
        </p:spPr>
      </p:pic>
      <p:grpSp>
        <p:nvGrpSpPr>
          <p:cNvPr id="239" name="Group 239"/>
          <p:cNvGrpSpPr/>
          <p:nvPr/>
        </p:nvGrpSpPr>
        <p:grpSpPr>
          <a:xfrm>
            <a:off x="1464825" y="4755780"/>
            <a:ext cx="4204440" cy="4204440"/>
            <a:chOff x="0" y="0"/>
            <a:chExt cx="4204438" cy="4204438"/>
          </a:xfrm>
        </p:grpSpPr>
        <p:pic>
          <p:nvPicPr>
            <p:cNvPr id="236" name="RSource.png"/>
            <p:cNvPicPr>
              <a:picLocks noChangeAspect="1"/>
            </p:cNvPicPr>
            <p:nvPr/>
          </p:nvPicPr>
          <p:blipFill>
            <a:blip r:embed="rId5"/>
            <a:stretch>
              <a:fillRect/>
            </a:stretch>
          </p:blipFill>
          <p:spPr>
            <a:xfrm>
              <a:off x="0" y="0"/>
              <a:ext cx="4204439" cy="4204439"/>
            </a:xfrm>
            <a:prstGeom prst="rect">
              <a:avLst/>
            </a:prstGeom>
            <a:ln w="12700" cap="flat">
              <a:noFill/>
              <a:miter lim="400000"/>
            </a:ln>
            <a:effectLst/>
          </p:spPr>
        </p:pic>
        <p:sp>
          <p:nvSpPr>
            <p:cNvPr id="237" name="Shape 237"/>
            <p:cNvSpPr/>
            <p:nvPr/>
          </p:nvSpPr>
          <p:spPr>
            <a:xfrm>
              <a:off x="1060142" y="1009486"/>
              <a:ext cx="2134810" cy="2134811"/>
            </a:xfrm>
            <a:prstGeom prst="ellipse">
              <a:avLst/>
            </a:prstGeom>
            <a:gradFill flip="none" rotWithShape="1">
              <a:gsLst>
                <a:gs pos="0">
                  <a:srgbClr val="78ACFF"/>
                </a:gs>
                <a:gs pos="100000">
                  <a:srgbClr val="004479"/>
                </a:gs>
              </a:gsLst>
              <a:lin ang="5400000" scaled="0"/>
            </a:gradFill>
            <a:ln w="12700" cap="flat">
              <a:noFill/>
              <a:miter lim="400000"/>
            </a:ln>
            <a:effectLst>
              <a:outerShdw blurRad="25400" dist="12700" dir="5400000" rotWithShape="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endParaRPr/>
            </a:p>
          </p:txBody>
        </p:sp>
        <p:sp>
          <p:nvSpPr>
            <p:cNvPr id="238" name="Shape 238"/>
            <p:cNvSpPr txBox="1"/>
            <p:nvPr/>
          </p:nvSpPr>
          <p:spPr>
            <a:xfrm>
              <a:off x="1057930" y="1252724"/>
              <a:ext cx="2088579" cy="14753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r>
                <a:t>Rmd</a:t>
              </a:r>
            </a:p>
          </p:txBody>
        </p:sp>
      </p:grpSp>
      <p:grpSp>
        <p:nvGrpSpPr>
          <p:cNvPr id="243" name="Group 243"/>
          <p:cNvGrpSpPr/>
          <p:nvPr/>
        </p:nvGrpSpPr>
        <p:grpSpPr>
          <a:xfrm>
            <a:off x="8983877" y="4755780"/>
            <a:ext cx="4204440" cy="4204440"/>
            <a:chOff x="0" y="0"/>
            <a:chExt cx="4204438" cy="4204438"/>
          </a:xfrm>
        </p:grpSpPr>
        <p:pic>
          <p:nvPicPr>
            <p:cNvPr id="240" name="RSource.png"/>
            <p:cNvPicPr>
              <a:picLocks noChangeAspect="1"/>
            </p:cNvPicPr>
            <p:nvPr/>
          </p:nvPicPr>
          <p:blipFill>
            <a:blip r:embed="rId5"/>
            <a:stretch>
              <a:fillRect/>
            </a:stretch>
          </p:blipFill>
          <p:spPr>
            <a:xfrm>
              <a:off x="0" y="0"/>
              <a:ext cx="4204439" cy="4204439"/>
            </a:xfrm>
            <a:prstGeom prst="rect">
              <a:avLst/>
            </a:prstGeom>
            <a:ln w="12700" cap="flat">
              <a:noFill/>
              <a:miter lim="400000"/>
            </a:ln>
            <a:effectLst/>
          </p:spPr>
        </p:pic>
        <p:sp>
          <p:nvSpPr>
            <p:cNvPr id="241" name="Shape 241"/>
            <p:cNvSpPr/>
            <p:nvPr/>
          </p:nvSpPr>
          <p:spPr>
            <a:xfrm>
              <a:off x="1060142" y="1009486"/>
              <a:ext cx="2134810" cy="2134811"/>
            </a:xfrm>
            <a:prstGeom prst="ellipse">
              <a:avLst/>
            </a:prstGeom>
            <a:gradFill flip="none" rotWithShape="1">
              <a:gsLst>
                <a:gs pos="0">
                  <a:srgbClr val="FF7E79"/>
                </a:gs>
                <a:gs pos="100000">
                  <a:srgbClr val="941100"/>
                </a:gs>
              </a:gsLst>
              <a:lin ang="5400000" scaled="0"/>
            </a:gradFill>
            <a:ln w="12700" cap="flat">
              <a:noFill/>
              <a:miter lim="400000"/>
            </a:ln>
            <a:effectLst>
              <a:outerShdw blurRad="25400" dist="12700" dir="5400000" rotWithShape="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endParaRPr/>
            </a:p>
          </p:txBody>
        </p:sp>
        <p:sp>
          <p:nvSpPr>
            <p:cNvPr id="242" name="Shape 242"/>
            <p:cNvSpPr txBox="1"/>
            <p:nvPr/>
          </p:nvSpPr>
          <p:spPr>
            <a:xfrm>
              <a:off x="1354315" y="1252724"/>
              <a:ext cx="1495809" cy="14753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r>
                <a:rPr dirty="0"/>
                <a:t>md</a:t>
              </a:r>
            </a:p>
          </p:txBody>
        </p:sp>
      </p:grpSp>
      <p:grpSp>
        <p:nvGrpSpPr>
          <p:cNvPr id="259" name="Group 259"/>
          <p:cNvGrpSpPr/>
          <p:nvPr/>
        </p:nvGrpSpPr>
        <p:grpSpPr>
          <a:xfrm>
            <a:off x="17143886" y="2283429"/>
            <a:ext cx="5775288" cy="10062569"/>
            <a:chOff x="0" y="0"/>
            <a:chExt cx="5775286" cy="10062567"/>
          </a:xfrm>
        </p:grpSpPr>
        <p:pic>
          <p:nvPicPr>
            <p:cNvPr id="244" name="pasted-image.png"/>
            <p:cNvPicPr>
              <a:picLocks noChangeAspect="1"/>
            </p:cNvPicPr>
            <p:nvPr/>
          </p:nvPicPr>
          <p:blipFill>
            <a:blip r:embed="rId6"/>
            <a:stretch>
              <a:fillRect/>
            </a:stretch>
          </p:blipFill>
          <p:spPr>
            <a:xfrm>
              <a:off x="0" y="1343927"/>
              <a:ext cx="2919638" cy="2919638"/>
            </a:xfrm>
            <a:prstGeom prst="rect">
              <a:avLst/>
            </a:prstGeom>
            <a:ln w="12700" cap="flat">
              <a:noFill/>
              <a:miter lim="400000"/>
            </a:ln>
            <a:effectLst/>
          </p:spPr>
        </p:pic>
        <p:grpSp>
          <p:nvGrpSpPr>
            <p:cNvPr id="249" name="Group 249"/>
            <p:cNvGrpSpPr/>
            <p:nvPr/>
          </p:nvGrpSpPr>
          <p:grpSpPr>
            <a:xfrm>
              <a:off x="2690900" y="0"/>
              <a:ext cx="3028113" cy="2919638"/>
              <a:chOff x="0" y="0"/>
              <a:chExt cx="3028111" cy="2919637"/>
            </a:xfrm>
          </p:grpSpPr>
          <p:pic>
            <p:nvPicPr>
              <p:cNvPr id="245" name="text-x-tex.png"/>
              <p:cNvPicPr>
                <a:picLocks noChangeAspect="1"/>
              </p:cNvPicPr>
              <p:nvPr/>
            </p:nvPicPr>
            <p:blipFill>
              <a:blip r:embed="rId7"/>
              <a:stretch>
                <a:fillRect/>
              </a:stretch>
            </p:blipFill>
            <p:spPr>
              <a:xfrm>
                <a:off x="108473" y="0"/>
                <a:ext cx="2919639" cy="2919638"/>
              </a:xfrm>
              <a:prstGeom prst="rect">
                <a:avLst/>
              </a:prstGeom>
              <a:ln w="12700" cap="flat">
                <a:noFill/>
                <a:miter lim="400000"/>
              </a:ln>
              <a:effectLst/>
            </p:spPr>
          </p:pic>
          <p:sp>
            <p:nvSpPr>
              <p:cNvPr id="246" name="Shape 246"/>
              <p:cNvSpPr/>
              <p:nvPr/>
            </p:nvSpPr>
            <p:spPr>
              <a:xfrm>
                <a:off x="616924" y="965142"/>
                <a:ext cx="2059220" cy="1735669"/>
              </a:xfrm>
              <a:prstGeom prst="rect">
                <a:avLst/>
              </a:prstGeom>
              <a:gradFill flip="none" rotWithShape="1">
                <a:gsLst>
                  <a:gs pos="9907">
                    <a:srgbClr val="C0C0C0"/>
                  </a:gs>
                  <a:gs pos="9907">
                    <a:srgbClr val="E0E0E0"/>
                  </a:gs>
                  <a:gs pos="43939">
                    <a:srgbClr val="FFFFFF"/>
                  </a:gs>
                </a:gsLst>
                <a:path path="shape">
                  <a:fillToRect l="56956" t="-15443" r="43043" b="115443"/>
                </a:path>
              </a:gra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pic>
            <p:nvPicPr>
              <p:cNvPr id="247" name="pasted-image.png"/>
              <p:cNvPicPr>
                <a:picLocks noChangeAspect="1"/>
              </p:cNvPicPr>
              <p:nvPr/>
            </p:nvPicPr>
            <p:blipFill>
              <a:blip r:embed="rId8"/>
              <a:srcRect/>
              <a:stretch>
                <a:fillRect/>
              </a:stretch>
            </p:blipFill>
            <p:spPr>
              <a:xfrm>
                <a:off x="1304432" y="2204255"/>
                <a:ext cx="1243661" cy="472591"/>
              </a:xfrm>
              <a:prstGeom prst="rect">
                <a:avLst/>
              </a:prstGeom>
              <a:ln w="12700" cap="flat">
                <a:noFill/>
                <a:miter lim="400000"/>
              </a:ln>
              <a:effectLst/>
            </p:spPr>
          </p:pic>
          <p:pic>
            <p:nvPicPr>
              <p:cNvPr id="248" name="pasted-image.png"/>
              <p:cNvPicPr>
                <a:picLocks noChangeAspect="1"/>
              </p:cNvPicPr>
              <p:nvPr/>
            </p:nvPicPr>
            <p:blipFill>
              <a:blip r:embed="rId9"/>
              <a:srcRect t="6115" r="31672" b="68786"/>
              <a:stretch>
                <a:fillRect/>
              </a:stretch>
            </p:blipFill>
            <p:spPr>
              <a:xfrm>
                <a:off x="0" y="328175"/>
                <a:ext cx="1994904" cy="732777"/>
              </a:xfrm>
              <a:prstGeom prst="rect">
                <a:avLst/>
              </a:prstGeom>
              <a:ln w="12700" cap="flat">
                <a:noFill/>
                <a:miter lim="400000"/>
              </a:ln>
              <a:effectLst/>
            </p:spPr>
          </p:pic>
        </p:grpSp>
        <p:grpSp>
          <p:nvGrpSpPr>
            <p:cNvPr id="252" name="Group 252"/>
            <p:cNvGrpSpPr/>
            <p:nvPr/>
          </p:nvGrpSpPr>
          <p:grpSpPr>
            <a:xfrm>
              <a:off x="220806" y="4192403"/>
              <a:ext cx="2478026" cy="2919638"/>
              <a:chOff x="0" y="0"/>
              <a:chExt cx="2478024" cy="2919637"/>
            </a:xfrm>
          </p:grpSpPr>
          <p:pic>
            <p:nvPicPr>
              <p:cNvPr id="250" name="pasted-image.png"/>
              <p:cNvPicPr>
                <a:picLocks noChangeAspect="1"/>
              </p:cNvPicPr>
              <p:nvPr/>
            </p:nvPicPr>
            <p:blipFill>
              <a:blip r:embed="rId10"/>
              <a:stretch>
                <a:fillRect/>
              </a:stretch>
            </p:blipFill>
            <p:spPr>
              <a:xfrm>
                <a:off x="56556" y="0"/>
                <a:ext cx="2364913" cy="2364913"/>
              </a:xfrm>
              <a:prstGeom prst="rect">
                <a:avLst/>
              </a:prstGeom>
              <a:ln w="12700" cap="flat">
                <a:noFill/>
                <a:miter lim="400000"/>
              </a:ln>
              <a:effectLst/>
            </p:spPr>
          </p:pic>
          <p:sp>
            <p:nvSpPr>
              <p:cNvPr id="251" name="Shape 251"/>
              <p:cNvSpPr txBox="1"/>
              <p:nvPr/>
            </p:nvSpPr>
            <p:spPr>
              <a:xfrm>
                <a:off x="0" y="1941225"/>
                <a:ext cx="2478025" cy="9784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rmAutofit/>
              </a:bodyPr>
              <a:lstStyle/>
              <a:p>
                <a:pPr>
                  <a:lnSpc>
                    <a:spcPct val="30000"/>
                  </a:lnSpc>
                  <a:spcBef>
                    <a:spcPts val="2400"/>
                  </a:spcBef>
                  <a:defRPr sz="3000">
                    <a:latin typeface="Helvetica Neue Light"/>
                    <a:ea typeface="Helvetica Neue Light"/>
                    <a:cs typeface="Helvetica Neue Light"/>
                    <a:sym typeface="Helvetica Neue Light"/>
                  </a:defRPr>
                </a:pPr>
                <a:r>
                  <a:t>ioslides</a:t>
                </a:r>
              </a:p>
              <a:p>
                <a:pPr>
                  <a:lnSpc>
                    <a:spcPct val="30000"/>
                  </a:lnSpc>
                  <a:spcBef>
                    <a:spcPts val="2400"/>
                  </a:spcBef>
                  <a:defRPr sz="3000">
                    <a:latin typeface="Helvetica Neue Light"/>
                    <a:ea typeface="Helvetica Neue Light"/>
                    <a:cs typeface="Helvetica Neue Light"/>
                    <a:sym typeface="Helvetica Neue Light"/>
                  </a:defRPr>
                </a:pPr>
                <a:r>
                  <a:t>slidy, Beamer</a:t>
                </a:r>
              </a:p>
            </p:txBody>
          </p:sp>
        </p:grpSp>
        <p:grpSp>
          <p:nvGrpSpPr>
            <p:cNvPr id="255" name="Group 255"/>
            <p:cNvGrpSpPr/>
            <p:nvPr/>
          </p:nvGrpSpPr>
          <p:grpSpPr>
            <a:xfrm>
              <a:off x="2079719" y="7142930"/>
              <a:ext cx="2422636" cy="2919638"/>
              <a:chOff x="0" y="0"/>
              <a:chExt cx="2422634" cy="2919637"/>
            </a:xfrm>
          </p:grpSpPr>
          <p:pic>
            <p:nvPicPr>
              <p:cNvPr id="253" name="pasted-image.png"/>
              <p:cNvPicPr>
                <a:picLocks noChangeAspect="1"/>
              </p:cNvPicPr>
              <p:nvPr/>
            </p:nvPicPr>
            <p:blipFill>
              <a:blip r:embed="rId11"/>
              <a:stretch>
                <a:fillRect/>
              </a:stretch>
            </p:blipFill>
            <p:spPr>
              <a:xfrm>
                <a:off x="81471" y="0"/>
                <a:ext cx="2259693" cy="2259692"/>
              </a:xfrm>
              <a:prstGeom prst="rect">
                <a:avLst/>
              </a:prstGeom>
              <a:ln w="12700" cap="flat">
                <a:noFill/>
                <a:miter lim="400000"/>
              </a:ln>
              <a:effectLst/>
            </p:spPr>
          </p:pic>
          <p:sp>
            <p:nvSpPr>
              <p:cNvPr id="254" name="Shape 254"/>
              <p:cNvSpPr txBox="1"/>
              <p:nvPr/>
            </p:nvSpPr>
            <p:spPr>
              <a:xfrm>
                <a:off x="0" y="2240374"/>
                <a:ext cx="2422635" cy="6792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rmAutofit/>
              </a:bodyPr>
              <a:lstStyle>
                <a:lvl1pPr defTabSz="560831">
                  <a:lnSpc>
                    <a:spcPct val="70000"/>
                  </a:lnSpc>
                  <a:spcBef>
                    <a:spcPts val="2300"/>
                  </a:spcBef>
                  <a:defRPr sz="2880">
                    <a:latin typeface="Helvetica Neue Light"/>
                    <a:ea typeface="Helvetica Neue Light"/>
                    <a:cs typeface="Helvetica Neue Light"/>
                    <a:sym typeface="Helvetica Neue Light"/>
                  </a:defRPr>
                </a:lvl1pPr>
              </a:lstStyle>
              <a:p>
                <a:r>
                  <a:t>Microsoft Word</a:t>
                </a:r>
              </a:p>
            </p:txBody>
          </p:sp>
        </p:grpSp>
        <p:grpSp>
          <p:nvGrpSpPr>
            <p:cNvPr id="258" name="Group 258"/>
            <p:cNvGrpSpPr/>
            <p:nvPr/>
          </p:nvGrpSpPr>
          <p:grpSpPr>
            <a:xfrm>
              <a:off x="3078968" y="3823304"/>
              <a:ext cx="2696319" cy="3276337"/>
              <a:chOff x="0" y="0"/>
              <a:chExt cx="2696317" cy="3276335"/>
            </a:xfrm>
          </p:grpSpPr>
          <p:pic>
            <p:nvPicPr>
              <p:cNvPr id="256" name="pasted-image.tiff"/>
              <p:cNvPicPr>
                <a:picLocks noChangeAspect="1"/>
              </p:cNvPicPr>
              <p:nvPr/>
            </p:nvPicPr>
            <p:blipFill>
              <a:blip r:embed="rId12"/>
              <a:stretch>
                <a:fillRect/>
              </a:stretch>
            </p:blipFill>
            <p:spPr>
              <a:xfrm>
                <a:off x="0" y="0"/>
                <a:ext cx="2696318" cy="2696318"/>
              </a:xfrm>
              <a:prstGeom prst="rect">
                <a:avLst/>
              </a:prstGeom>
              <a:ln w="12700" cap="flat">
                <a:noFill/>
                <a:miter lim="400000"/>
              </a:ln>
              <a:effectLst/>
            </p:spPr>
          </p:pic>
          <p:sp>
            <p:nvSpPr>
              <p:cNvPr id="257" name="Shape 257"/>
              <p:cNvSpPr txBox="1"/>
              <p:nvPr/>
            </p:nvSpPr>
            <p:spPr>
              <a:xfrm>
                <a:off x="136841" y="2597073"/>
                <a:ext cx="2422635" cy="6792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rmAutofit/>
              </a:bodyPr>
              <a:lstStyle>
                <a:lvl1pPr>
                  <a:lnSpc>
                    <a:spcPct val="70000"/>
                  </a:lnSpc>
                  <a:spcBef>
                    <a:spcPts val="2400"/>
                  </a:spcBef>
                  <a:defRPr sz="3000">
                    <a:latin typeface="Helvetica Neue Light"/>
                    <a:ea typeface="Helvetica Neue Light"/>
                    <a:cs typeface="Helvetica Neue Light"/>
                    <a:sym typeface="Helvetica Neue Light"/>
                  </a:defRPr>
                </a:lvl1pPr>
              </a:lstStyle>
              <a:p>
                <a:r>
                  <a:t>Powerpoint</a:t>
                </a:r>
              </a:p>
            </p:txBody>
          </p:sp>
        </p:grpSp>
      </p:grpSp>
      <p:sp>
        <p:nvSpPr>
          <p:cNvPr id="260" name="Shape 260"/>
          <p:cNvSpPr/>
          <p:nvPr/>
        </p:nvSpPr>
        <p:spPr>
          <a:xfrm>
            <a:off x="5456276" y="6223000"/>
            <a:ext cx="3872129" cy="1270000"/>
          </a:xfrm>
          <a:prstGeom prst="rightArrow">
            <a:avLst>
              <a:gd name="adj1" fmla="val 51188"/>
              <a:gd name="adj2" fmla="val 65724"/>
            </a:avLst>
          </a:prstGeom>
          <a:solidFill>
            <a:srgbClr val="A6AAA9"/>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61" name="Shape 261"/>
          <p:cNvSpPr/>
          <p:nvPr/>
        </p:nvSpPr>
        <p:spPr>
          <a:xfrm>
            <a:off x="13112427" y="6223000"/>
            <a:ext cx="3872129" cy="1270000"/>
          </a:xfrm>
          <a:prstGeom prst="rightArrow">
            <a:avLst>
              <a:gd name="adj1" fmla="val 51188"/>
              <a:gd name="adj2" fmla="val 65724"/>
            </a:avLst>
          </a:prstGeom>
          <a:solidFill>
            <a:srgbClr val="A6AAA9"/>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62" name="Shape 262"/>
          <p:cNvSpPr txBox="1"/>
          <p:nvPr/>
        </p:nvSpPr>
        <p:spPr>
          <a:xfrm>
            <a:off x="5641504" y="1689817"/>
            <a:ext cx="3501673" cy="2254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3000">
                <a:latin typeface="Helvetica"/>
                <a:ea typeface="Helvetica"/>
                <a:cs typeface="Helvetica"/>
                <a:sym typeface="Helvetica"/>
              </a:defRPr>
            </a:lvl1pPr>
          </a:lstStyle>
          <a:p>
            <a:r>
              <a:t>knitr</a:t>
            </a:r>
          </a:p>
        </p:txBody>
      </p:sp>
      <p:sp>
        <p:nvSpPr>
          <p:cNvPr id="263" name="Shape 263"/>
          <p:cNvSpPr txBox="1"/>
          <p:nvPr/>
        </p:nvSpPr>
        <p:spPr>
          <a:xfrm>
            <a:off x="12232535" y="1689817"/>
            <a:ext cx="5631913" cy="2254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3000">
                <a:latin typeface="Helvetica"/>
                <a:ea typeface="Helvetica"/>
                <a:cs typeface="Helvetica"/>
                <a:sym typeface="Helvetica"/>
              </a:defRPr>
            </a:lvl1pPr>
          </a:lstStyle>
          <a:p>
            <a:r>
              <a:t>pandoc</a:t>
            </a:r>
          </a:p>
        </p:txBody>
      </p:sp>
      <p:sp>
        <p:nvSpPr>
          <p:cNvPr id="264" name="Shape 264"/>
          <p:cNvSpPr txBox="1"/>
          <p:nvPr/>
        </p:nvSpPr>
        <p:spPr>
          <a:xfrm>
            <a:off x="11902318" y="12663871"/>
            <a:ext cx="579364"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rPr/>
              <a:t>3</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iterate>
                                    <p:tmAbs val="0"/>
                                  </p:iterate>
                                  <p:childTnLst>
                                    <p:set>
                                      <p:cBhvr>
                                        <p:cTn id="10" fill="hold"/>
                                        <p:tgtEl>
                                          <p:spTgt spid="260"/>
                                        </p:tgtEl>
                                        <p:attrNameLst>
                                          <p:attrName>style.visibility</p:attrName>
                                        </p:attrNameLst>
                                      </p:cBhvr>
                                      <p:to>
                                        <p:strVal val="visible"/>
                                      </p:to>
                                    </p:set>
                                    <p:animEffect transition="in" filter="wipe(left)">
                                      <p:cBhvr>
                                        <p:cTn id="11" dur="500"/>
                                        <p:tgtEl>
                                          <p:spTgt spid="260"/>
                                        </p:tgtEl>
                                      </p:cBhvr>
                                    </p:animEffect>
                                  </p:childTnLst>
                                </p:cTn>
                              </p:par>
                            </p:childTnLst>
                          </p:cTn>
                        </p:par>
                        <p:par>
                          <p:cTn id="12" fill="hold">
                            <p:stCondLst>
                              <p:cond delay="500"/>
                            </p:stCondLst>
                            <p:childTnLst>
                              <p:par>
                                <p:cTn id="13" presetID="1" presetClass="entr" presetSubtype="0" fill="hold" grpId="0" nodeType="afterEffect">
                                  <p:stCondLst>
                                    <p:cond delay="0"/>
                                  </p:stCondLst>
                                  <p:iterate>
                                    <p:tmAbs val="0"/>
                                  </p:iterate>
                                  <p:childTnLst>
                                    <p:set>
                                      <p:cBhvr>
                                        <p:cTn id="14" fill="hold"/>
                                        <p:tgtEl>
                                          <p:spTgt spid="2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iterate>
                                    <p:tmAbs val="0"/>
                                  </p:iterate>
                                  <p:childTnLst>
                                    <p:set>
                                      <p:cBhvr>
                                        <p:cTn id="22" fill="hold"/>
                                        <p:tgtEl>
                                          <p:spTgt spid="261"/>
                                        </p:tgtEl>
                                        <p:attrNameLst>
                                          <p:attrName>style.visibility</p:attrName>
                                        </p:attrNameLst>
                                      </p:cBhvr>
                                      <p:to>
                                        <p:strVal val="visible"/>
                                      </p:to>
                                    </p:set>
                                    <p:animEffect transition="in" filter="wipe(left)">
                                      <p:cBhvr>
                                        <p:cTn id="23" dur="500"/>
                                        <p:tgtEl>
                                          <p:spTgt spid="261"/>
                                        </p:tgtEl>
                                      </p:cBhvr>
                                    </p:animEffect>
                                  </p:childTnLst>
                                </p:cTn>
                              </p:par>
                            </p:childTnLst>
                          </p:cTn>
                        </p:par>
                        <p:par>
                          <p:cTn id="24" fill="hold">
                            <p:stCondLst>
                              <p:cond delay="500"/>
                            </p:stCondLst>
                            <p:childTnLst>
                              <p:par>
                                <p:cTn id="25" presetID="1" presetClass="entr" presetSubtype="0" fill="hold" grpId="0" nodeType="afterEffect">
                                  <p:stCondLst>
                                    <p:cond delay="0"/>
                                  </p:stCondLst>
                                  <p:iterate>
                                    <p:tmAbs val="0"/>
                                  </p:iterate>
                                  <p:childTnLst>
                                    <p:set>
                                      <p:cBhvr>
                                        <p:cTn id="26" fill="hold"/>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advAuto="0"/>
      <p:bldP spid="259" grpId="0" animBg="1" advAuto="0"/>
      <p:bldP spid="260" grpId="0" animBg="1" advAuto="0"/>
      <p:bldP spid="261" grpId="0" animBg="1" advAuto="0"/>
      <p:bldP spid="262" grpId="0" animBg="1" advAuto="0"/>
      <p:bldP spid="263"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 action="ppaction://noaction"/>
              </a:defRPr>
            </a:lvl1pPr>
          </a:lstStyle>
          <a:p>
            <a:pPr>
              <a:defRPr u="none"/>
            </a:pPr>
            <a:r>
              <a:rPr u="sng">
                <a:hlinkClick r:id="rId3"/>
              </a:rPr>
              <a:t>CC BY-SA RStudio</a:t>
            </a:r>
          </a:p>
        </p:txBody>
      </p:sp>
      <p:pic>
        <p:nvPicPr>
          <p:cNvPr id="331" name="rmarkdown.png"/>
          <p:cNvPicPr>
            <a:picLocks noChangeAspect="1"/>
          </p:cNvPicPr>
          <p:nvPr/>
        </p:nvPicPr>
        <p:blipFill>
          <a:blip r:embed="rId4"/>
          <a:stretch>
            <a:fillRect/>
          </a:stretch>
        </p:blipFill>
        <p:spPr>
          <a:xfrm>
            <a:off x="22453674" y="11724042"/>
            <a:ext cx="1533934" cy="1778001"/>
          </a:xfrm>
          <a:prstGeom prst="rect">
            <a:avLst/>
          </a:prstGeom>
          <a:ln w="12700">
            <a:miter lim="400000"/>
          </a:ln>
        </p:spPr>
      </p:pic>
      <p:sp>
        <p:nvSpPr>
          <p:cNvPr id="332" name="Shape 332"/>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70000" lnSpcReduction="20000"/>
          </a:bodyPr>
          <a:lstStyle>
            <a:lvl1pPr defTabSz="578358">
              <a:defRPr sz="12870">
                <a:latin typeface="Helvetica"/>
                <a:ea typeface="Helvetica"/>
                <a:cs typeface="Helvetica"/>
                <a:sym typeface="Helvetica"/>
              </a:defRPr>
            </a:lvl1pPr>
          </a:lstStyle>
          <a:p>
            <a:r>
              <a:rPr lang="en-GB" dirty="0"/>
              <a:t>Markdown </a:t>
            </a:r>
            <a:r>
              <a:rPr dirty="0"/>
              <a:t>Logistics</a:t>
            </a:r>
          </a:p>
        </p:txBody>
      </p:sp>
      <p:grpSp>
        <p:nvGrpSpPr>
          <p:cNvPr id="335" name="Group 335"/>
          <p:cNvGrpSpPr/>
          <p:nvPr/>
        </p:nvGrpSpPr>
        <p:grpSpPr>
          <a:xfrm>
            <a:off x="4700748" y="4647410"/>
            <a:ext cx="15844357" cy="2833908"/>
            <a:chOff x="784100" y="168441"/>
            <a:chExt cx="15844355" cy="2833906"/>
          </a:xfrm>
        </p:grpSpPr>
        <p:sp>
          <p:nvSpPr>
            <p:cNvPr id="333" name="Shape 333"/>
            <p:cNvSpPr txBox="1"/>
            <p:nvPr/>
          </p:nvSpPr>
          <p:spPr>
            <a:xfrm>
              <a:off x="2197287" y="168441"/>
              <a:ext cx="14431170" cy="28339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a:defRPr sz="6000">
                  <a:latin typeface="Helvetica"/>
                  <a:ea typeface="Helvetica"/>
                  <a:cs typeface="Helvetica"/>
                  <a:sym typeface="Helvetica"/>
                </a:defRPr>
              </a:pPr>
              <a:r>
                <a:t>Knitr runs the document in a fresh R session, which means you need to load the libraries that the document uses </a:t>
              </a:r>
              <a:r>
                <a:rPr i="1">
                  <a:solidFill>
                    <a:schemeClr val="accent1"/>
                  </a:solidFill>
                </a:rPr>
                <a:t>in the document</a:t>
              </a:r>
            </a:p>
          </p:txBody>
        </p:sp>
        <p:sp>
          <p:nvSpPr>
            <p:cNvPr id="334" name="Shape 334"/>
            <p:cNvSpPr/>
            <p:nvPr/>
          </p:nvSpPr>
          <p:spPr>
            <a:xfrm>
              <a:off x="784100" y="1595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20000">
                  <a:solidFill>
                    <a:schemeClr val="accent1">
                      <a:hueOff val="47394"/>
                      <a:satOff val="-25753"/>
                      <a:lumOff val="-7544"/>
                    </a:schemeClr>
                  </a:solidFill>
                  <a:latin typeface="Helvetica"/>
                  <a:ea typeface="Helvetica"/>
                  <a:cs typeface="Helvetica"/>
                  <a:sym typeface="Helvetica"/>
                </a:defRPr>
              </a:lvl1pPr>
            </a:lstStyle>
            <a:p>
              <a:r>
                <a:t>1</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 action="ppaction://noaction"/>
              </a:defRPr>
            </a:lvl1pPr>
          </a:lstStyle>
          <a:p>
            <a:pPr>
              <a:defRPr u="none"/>
            </a:pPr>
            <a:r>
              <a:rPr u="sng">
                <a:hlinkClick r:id="rId3"/>
              </a:rPr>
              <a:t>CC BY-SA RStudio</a:t>
            </a:r>
          </a:p>
        </p:txBody>
      </p:sp>
      <p:pic>
        <p:nvPicPr>
          <p:cNvPr id="340" name="rmarkdown.png"/>
          <p:cNvPicPr>
            <a:picLocks noChangeAspect="1"/>
          </p:cNvPicPr>
          <p:nvPr/>
        </p:nvPicPr>
        <p:blipFill>
          <a:blip r:embed="rId4"/>
          <a:stretch>
            <a:fillRect/>
          </a:stretch>
        </p:blipFill>
        <p:spPr>
          <a:xfrm>
            <a:off x="22453674" y="11724042"/>
            <a:ext cx="1533934" cy="1778001"/>
          </a:xfrm>
          <a:prstGeom prst="rect">
            <a:avLst/>
          </a:prstGeom>
          <a:ln w="12700">
            <a:miter lim="400000"/>
          </a:ln>
        </p:spPr>
      </p:pic>
      <p:sp>
        <p:nvSpPr>
          <p:cNvPr id="341" name="Shape 341"/>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70000" lnSpcReduction="20000"/>
          </a:bodyPr>
          <a:lstStyle>
            <a:lvl1pPr defTabSz="578358">
              <a:defRPr sz="12870">
                <a:latin typeface="Helvetica"/>
                <a:ea typeface="Helvetica"/>
                <a:cs typeface="Helvetica"/>
                <a:sym typeface="Helvetica"/>
              </a:defRPr>
            </a:lvl1pPr>
          </a:lstStyle>
          <a:p>
            <a:r>
              <a:rPr lang="en-GB" dirty="0"/>
              <a:t>Markdown Logistics</a:t>
            </a:r>
          </a:p>
        </p:txBody>
      </p:sp>
      <p:grpSp>
        <p:nvGrpSpPr>
          <p:cNvPr id="344" name="Group 344"/>
          <p:cNvGrpSpPr/>
          <p:nvPr/>
        </p:nvGrpSpPr>
        <p:grpSpPr>
          <a:xfrm>
            <a:off x="4700748" y="4647410"/>
            <a:ext cx="15844357" cy="2833908"/>
            <a:chOff x="784100" y="168441"/>
            <a:chExt cx="15844355" cy="2833906"/>
          </a:xfrm>
        </p:grpSpPr>
        <p:sp>
          <p:nvSpPr>
            <p:cNvPr id="342" name="Shape 342"/>
            <p:cNvSpPr txBox="1"/>
            <p:nvPr/>
          </p:nvSpPr>
          <p:spPr>
            <a:xfrm>
              <a:off x="2197287" y="168441"/>
              <a:ext cx="14431170" cy="28339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a:defRPr sz="6000">
                  <a:latin typeface="Helvetica"/>
                  <a:ea typeface="Helvetica"/>
                  <a:cs typeface="Helvetica"/>
                  <a:sym typeface="Helvetica"/>
                </a:defRPr>
              </a:pPr>
              <a:r>
                <a:t>Knitr runs the document in a fresh R session, which means you need to load the libraries that the document uses </a:t>
              </a:r>
              <a:r>
                <a:rPr i="1">
                  <a:solidFill>
                    <a:schemeClr val="accent1"/>
                  </a:solidFill>
                </a:rPr>
                <a:t>in the document</a:t>
              </a:r>
            </a:p>
          </p:txBody>
        </p:sp>
        <p:sp>
          <p:nvSpPr>
            <p:cNvPr id="343" name="Shape 343"/>
            <p:cNvSpPr/>
            <p:nvPr/>
          </p:nvSpPr>
          <p:spPr>
            <a:xfrm>
              <a:off x="784100" y="1595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20000">
                  <a:solidFill>
                    <a:schemeClr val="accent1">
                      <a:hueOff val="47394"/>
                      <a:satOff val="-25753"/>
                      <a:lumOff val="-7544"/>
                    </a:schemeClr>
                  </a:solidFill>
                  <a:latin typeface="Helvetica"/>
                  <a:ea typeface="Helvetica"/>
                  <a:cs typeface="Helvetica"/>
                  <a:sym typeface="Helvetica"/>
                </a:defRPr>
              </a:lvl1pPr>
            </a:lstStyle>
            <a:p>
              <a:r>
                <a:t>1</a:t>
              </a:r>
            </a:p>
          </p:txBody>
        </p:sp>
      </p:grpSp>
      <p:grpSp>
        <p:nvGrpSpPr>
          <p:cNvPr id="347" name="Group 347"/>
          <p:cNvGrpSpPr/>
          <p:nvPr/>
        </p:nvGrpSpPr>
        <p:grpSpPr>
          <a:xfrm>
            <a:off x="4700749" y="9052516"/>
            <a:ext cx="14718584" cy="2468998"/>
            <a:chOff x="784100" y="396441"/>
            <a:chExt cx="14718584" cy="2468996"/>
          </a:xfrm>
        </p:grpSpPr>
        <p:sp>
          <p:nvSpPr>
            <p:cNvPr id="345" name="Shape 345"/>
            <p:cNvSpPr txBox="1"/>
            <p:nvPr/>
          </p:nvSpPr>
          <p:spPr>
            <a:xfrm>
              <a:off x="2365288" y="396441"/>
              <a:ext cx="13137398" cy="21744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lgn="l">
                <a:defRPr sz="6000">
                  <a:latin typeface="Helvetica"/>
                  <a:ea typeface="Helvetica"/>
                  <a:cs typeface="Helvetica"/>
                  <a:sym typeface="Helvetica"/>
                </a:defRPr>
              </a:lvl1pPr>
            </a:lstStyle>
            <a:p>
              <a:r>
                <a:t>Objects made in one code chunk will be available to code in later code chunks.</a:t>
              </a:r>
            </a:p>
          </p:txBody>
        </p:sp>
        <p:sp>
          <p:nvSpPr>
            <p:cNvPr id="346" name="Shape 346"/>
            <p:cNvSpPr/>
            <p:nvPr/>
          </p:nvSpPr>
          <p:spPr>
            <a:xfrm>
              <a:off x="784100" y="1595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20000">
                  <a:solidFill>
                    <a:schemeClr val="accent1"/>
                  </a:solidFill>
                  <a:latin typeface="Helvetica"/>
                  <a:ea typeface="Helvetica"/>
                  <a:cs typeface="Helvetica"/>
                  <a:sym typeface="Helvetica"/>
                </a:defRPr>
              </a:lvl1pPr>
            </a:lstStyle>
            <a:p>
              <a:r>
                <a:t>2</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rmarkdown-2.0.pdf"/>
          <p:cNvPicPr>
            <a:picLocks noChangeAspect="1"/>
          </p:cNvPicPr>
          <p:nvPr/>
        </p:nvPicPr>
        <p:blipFill>
          <a:blip r:embed="rId2"/>
          <a:srcRect t="6803" r="74191" b="8042"/>
          <a:stretch>
            <a:fillRect/>
          </a:stretch>
        </p:blipFill>
        <p:spPr>
          <a:xfrm>
            <a:off x="1489552" y="2456618"/>
            <a:ext cx="4185580" cy="10671494"/>
          </a:xfrm>
          <a:prstGeom prst="rect">
            <a:avLst/>
          </a:prstGeom>
          <a:ln w="25400">
            <a:solidFill>
              <a:srgbClr val="000000"/>
            </a:solidFill>
            <a:miter lim="400000"/>
          </a:ln>
        </p:spPr>
      </p:pic>
      <p:pic>
        <p:nvPicPr>
          <p:cNvPr id="526" name="rmarkdown-2.0.pdf"/>
          <p:cNvPicPr>
            <a:picLocks noChangeAspect="1"/>
          </p:cNvPicPr>
          <p:nvPr/>
        </p:nvPicPr>
        <p:blipFill>
          <a:blip r:embed="rId2"/>
          <a:stretch>
            <a:fillRect/>
          </a:stretch>
        </p:blipFill>
        <p:spPr>
          <a:xfrm>
            <a:off x="7213053" y="4892685"/>
            <a:ext cx="9992660" cy="7721601"/>
          </a:xfrm>
          <a:prstGeom prst="rect">
            <a:avLst/>
          </a:prstGeom>
          <a:ln w="25400">
            <a:solidFill>
              <a:srgbClr val="000000"/>
            </a:solidFill>
            <a:miter lim="400000"/>
          </a:ln>
        </p:spPr>
      </p:pic>
      <p:pic>
        <p:nvPicPr>
          <p:cNvPr id="527" name="rmarkdown.png"/>
          <p:cNvPicPr>
            <a:picLocks noChangeAspect="1"/>
          </p:cNvPicPr>
          <p:nvPr/>
        </p:nvPicPr>
        <p:blipFill>
          <a:blip r:embed="rId3"/>
          <a:stretch>
            <a:fillRect/>
          </a:stretch>
        </p:blipFill>
        <p:spPr>
          <a:xfrm>
            <a:off x="22453674" y="11724042"/>
            <a:ext cx="1533934" cy="1778001"/>
          </a:xfrm>
          <a:prstGeom prst="rect">
            <a:avLst/>
          </a:prstGeom>
          <a:ln w="12700">
            <a:miter lim="400000"/>
          </a:ln>
        </p:spPr>
      </p:pic>
      <p:sp>
        <p:nvSpPr>
          <p:cNvPr id="528" name="Shape 528"/>
          <p:cNvSpPr txBox="1"/>
          <p:nvPr/>
        </p:nvSpPr>
        <p:spPr>
          <a:xfrm>
            <a:off x="4025135" y="274768"/>
            <a:ext cx="1636849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t>Markdown</a:t>
            </a:r>
          </a:p>
        </p:txBody>
      </p:sp>
      <p:sp>
        <p:nvSpPr>
          <p:cNvPr id="529" name="Shape 529"/>
          <p:cNvSpPr txBox="1"/>
          <p:nvPr/>
        </p:nvSpPr>
        <p:spPr>
          <a:xfrm>
            <a:off x="7209498" y="2538411"/>
            <a:ext cx="9999770" cy="19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000">
                <a:latin typeface="Helvetica"/>
                <a:ea typeface="Helvetica"/>
                <a:cs typeface="Helvetica"/>
                <a:sym typeface="Helvetica"/>
              </a:defRPr>
            </a:lvl1pPr>
          </a:lstStyle>
          <a:p>
            <a:r>
              <a:t>Dictionary of formatting cues.</a:t>
            </a:r>
          </a:p>
        </p:txBody>
      </p:sp>
      <p:sp>
        <p:nvSpPr>
          <p:cNvPr id="530" name="Shape 530"/>
          <p:cNvSpPr/>
          <p:nvPr/>
        </p:nvSpPr>
        <p:spPr>
          <a:xfrm>
            <a:off x="5653437" y="2417906"/>
            <a:ext cx="4096981" cy="10726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22"/>
                </a:lnTo>
                <a:lnTo>
                  <a:pt x="21555" y="19380"/>
                </a:lnTo>
                <a:lnTo>
                  <a:pt x="85" y="21600"/>
                </a:lnTo>
                <a:lnTo>
                  <a:pt x="0"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31" name="Shape 531"/>
          <p:cNvSpPr/>
          <p:nvPr/>
        </p:nvSpPr>
        <p:spPr>
          <a:xfrm>
            <a:off x="7351034" y="5429752"/>
            <a:ext cx="2383445" cy="6608235"/>
          </a:xfrm>
          <a:prstGeom prst="rect">
            <a:avLst/>
          </a:prstGeom>
          <a:solidFill>
            <a:srgbClr val="53585F">
              <a:alpha val="60770"/>
            </a:srgbClr>
          </a:solidFill>
          <a:ln w="25400">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532" name="Picture 531"/>
          <p:cNvPicPr>
            <a:picLocks/>
          </p:cNvPicPr>
          <p:nvPr/>
        </p:nvPicPr>
        <p:blipFill>
          <a:blip r:embed="rId4"/>
          <a:stretch>
            <a:fillRect/>
          </a:stretch>
        </p:blipFill>
        <p:spPr>
          <a:xfrm>
            <a:off x="16888654" y="6996201"/>
            <a:ext cx="1563045" cy="1999961"/>
          </a:xfrm>
          <a:prstGeom prst="rect">
            <a:avLst/>
          </a:prstGeom>
        </p:spPr>
      </p:pic>
      <p:sp>
        <p:nvSpPr>
          <p:cNvPr id="534" name="Shape 534"/>
          <p:cNvSpPr txBox="1"/>
          <p:nvPr/>
        </p:nvSpPr>
        <p:spPr>
          <a:xfrm rot="20517336">
            <a:off x="18065398" y="6847069"/>
            <a:ext cx="3980197" cy="1240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nSpc>
                <a:spcPct val="70000"/>
              </a:lnSpc>
              <a:defRPr sz="3000">
                <a:solidFill>
                  <a:srgbClr val="FF2600"/>
                </a:solidFill>
                <a:latin typeface="Helvetica"/>
                <a:ea typeface="Helvetica"/>
                <a:cs typeface="Helvetica"/>
                <a:sym typeface="Helvetica"/>
              </a:defRPr>
            </a:lvl1pPr>
          </a:lstStyle>
          <a:p>
            <a:r>
              <a:t>on back of RMarkdown cheat sheet</a:t>
            </a:r>
          </a:p>
        </p:txBody>
      </p:sp>
      <p:sp>
        <p:nvSpPr>
          <p:cNvPr id="535" name="Shape 535"/>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 action="ppaction://noaction"/>
              </a:defRPr>
            </a:lvl1pPr>
          </a:lstStyle>
          <a:p>
            <a:pPr>
              <a:defRPr u="none"/>
            </a:pPr>
            <a:r>
              <a:rPr u="sng">
                <a:hlinkClick r:id="rId3"/>
              </a:rPr>
              <a:t>CC BY-SA RStudio</a:t>
            </a:r>
          </a:p>
        </p:txBody>
      </p:sp>
      <p:sp>
        <p:nvSpPr>
          <p:cNvPr id="704" name="Shape 704"/>
          <p:cNvSpPr txBox="1">
            <a:spLocks noGrp="1"/>
          </p:cNvSpPr>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r>
              <a:t>Inline code</a:t>
            </a:r>
          </a:p>
        </p:txBody>
      </p:sp>
      <p:sp>
        <p:nvSpPr>
          <p:cNvPr id="705" name="Shape 705"/>
          <p:cNvSpPr txBox="1"/>
          <p:nvPr/>
        </p:nvSpPr>
        <p:spPr>
          <a:xfrm>
            <a:off x="3597717" y="3776271"/>
            <a:ext cx="17852352" cy="2486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7000">
                <a:latin typeface="Helvetica"/>
                <a:ea typeface="Helvetica"/>
                <a:cs typeface="Helvetica"/>
                <a:sym typeface="Helvetica"/>
              </a:defRPr>
            </a:lvl1pPr>
          </a:lstStyle>
          <a:p>
            <a:r>
              <a:rPr sz="6000" dirty="0"/>
              <a:t>Code whose results are inserted into the text.</a:t>
            </a:r>
          </a:p>
        </p:txBody>
      </p:sp>
      <p:pic>
        <p:nvPicPr>
          <p:cNvPr id="706" name="rmarkdown.png"/>
          <p:cNvPicPr>
            <a:picLocks noChangeAspect="1"/>
          </p:cNvPicPr>
          <p:nvPr/>
        </p:nvPicPr>
        <p:blipFill>
          <a:blip r:embed="rId4"/>
          <a:stretch>
            <a:fillRect/>
          </a:stretch>
        </p:blipFill>
        <p:spPr>
          <a:xfrm>
            <a:off x="22453674" y="11724042"/>
            <a:ext cx="1533934" cy="1778001"/>
          </a:xfrm>
          <a:prstGeom prst="rect">
            <a:avLst/>
          </a:prstGeom>
          <a:ln w="12700">
            <a:miter lim="400000"/>
          </a:ln>
        </p:spPr>
      </p:pic>
      <p:sp>
        <p:nvSpPr>
          <p:cNvPr id="707" name="Shape 707"/>
          <p:cNvSpPr/>
          <p:nvPr/>
        </p:nvSpPr>
        <p:spPr>
          <a:xfrm>
            <a:off x="3152814" y="5226335"/>
            <a:ext cx="18078372" cy="1617203"/>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08" name="Shape 708"/>
          <p:cNvSpPr txBox="1"/>
          <p:nvPr/>
        </p:nvSpPr>
        <p:spPr>
          <a:xfrm>
            <a:off x="3467951" y="5440476"/>
            <a:ext cx="15761971" cy="14295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5700">
                <a:latin typeface="Monaco"/>
                <a:ea typeface="Monaco"/>
                <a:cs typeface="Monaco"/>
                <a:sym typeface="Monaco"/>
              </a:defRPr>
            </a:pPr>
            <a:r>
              <a:rPr dirty="0"/>
              <a:t>Today is </a:t>
            </a:r>
            <a:r>
              <a:rPr dirty="0">
                <a:solidFill>
                  <a:schemeClr val="accent1"/>
                </a:solidFill>
              </a:rPr>
              <a:t>`r </a:t>
            </a:r>
            <a:r>
              <a:rPr dirty="0" err="1">
                <a:solidFill>
                  <a:schemeClr val="accent2"/>
                </a:solidFill>
              </a:rPr>
              <a:t>Sys.Date</a:t>
            </a:r>
            <a:r>
              <a:rPr dirty="0">
                <a:solidFill>
                  <a:schemeClr val="accent2"/>
                </a:solidFill>
              </a:rPr>
              <a:t>()</a:t>
            </a:r>
            <a:r>
              <a:rPr dirty="0">
                <a:solidFill>
                  <a:schemeClr val="accent1"/>
                </a:solidFill>
              </a:rPr>
              <a:t>`</a:t>
            </a:r>
            <a:r>
              <a:rPr dirty="0"/>
              <a:t>.</a:t>
            </a:r>
          </a:p>
        </p:txBody>
      </p:sp>
      <p:sp>
        <p:nvSpPr>
          <p:cNvPr id="709" name="Shape 709"/>
          <p:cNvSpPr/>
          <p:nvPr/>
        </p:nvSpPr>
        <p:spPr>
          <a:xfrm>
            <a:off x="8762618" y="6674867"/>
            <a:ext cx="9371014" cy="4468020"/>
          </a:xfrm>
          <a:custGeom>
            <a:avLst/>
            <a:gdLst/>
            <a:ahLst/>
            <a:cxnLst>
              <a:cxn ang="0">
                <a:pos x="wd2" y="hd2"/>
              </a:cxn>
              <a:cxn ang="5400000">
                <a:pos x="wd2" y="hd2"/>
              </a:cxn>
              <a:cxn ang="10800000">
                <a:pos x="wd2" y="hd2"/>
              </a:cxn>
              <a:cxn ang="16200000">
                <a:pos x="wd2" y="hd2"/>
              </a:cxn>
            </a:cxnLst>
            <a:rect l="0" t="0" r="r" b="b"/>
            <a:pathLst>
              <a:path w="21600" h="21600" extrusionOk="0">
                <a:moveTo>
                  <a:pt x="3186" y="0"/>
                </a:moveTo>
                <a:lnTo>
                  <a:pt x="2893" y="6251"/>
                </a:lnTo>
                <a:lnTo>
                  <a:pt x="996" y="6251"/>
                </a:lnTo>
                <a:cubicBezTo>
                  <a:pt x="446" y="6251"/>
                  <a:pt x="0" y="7186"/>
                  <a:pt x="0" y="8340"/>
                </a:cubicBezTo>
                <a:lnTo>
                  <a:pt x="0" y="19511"/>
                </a:lnTo>
                <a:cubicBezTo>
                  <a:pt x="0" y="20665"/>
                  <a:pt x="446" y="21600"/>
                  <a:pt x="996" y="21600"/>
                </a:cubicBezTo>
                <a:lnTo>
                  <a:pt x="20604" y="21600"/>
                </a:lnTo>
                <a:cubicBezTo>
                  <a:pt x="21154" y="21600"/>
                  <a:pt x="21600" y="20665"/>
                  <a:pt x="21600" y="19511"/>
                </a:cubicBezTo>
                <a:lnTo>
                  <a:pt x="21600" y="8340"/>
                </a:lnTo>
                <a:cubicBezTo>
                  <a:pt x="21600" y="7186"/>
                  <a:pt x="21154" y="6251"/>
                  <a:pt x="20604" y="6251"/>
                </a:cubicBezTo>
                <a:lnTo>
                  <a:pt x="3479" y="6251"/>
                </a:lnTo>
                <a:lnTo>
                  <a:pt x="3186" y="0"/>
                </a:lnTo>
                <a:close/>
              </a:path>
            </a:pathLst>
          </a:custGeom>
          <a:solidFill>
            <a:srgbClr val="A0C2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lnSpc>
                <a:spcPct val="90000"/>
              </a:lnSpc>
              <a:defRPr sz="6000" b="1">
                <a:solidFill>
                  <a:srgbClr val="FFFFFF"/>
                </a:solidFill>
                <a:latin typeface="Helvetica"/>
                <a:ea typeface="Helvetica"/>
                <a:cs typeface="Helvetica"/>
                <a:sym typeface="Helvetica"/>
              </a:defRPr>
            </a:lvl1pPr>
          </a:lstStyle>
          <a:p>
            <a:r>
              <a:t>Code to run. Only the result will be included.</a:t>
            </a:r>
          </a:p>
        </p:txBody>
      </p:sp>
      <p:sp>
        <p:nvSpPr>
          <p:cNvPr id="710" name="Shape 710"/>
          <p:cNvSpPr/>
          <p:nvPr/>
        </p:nvSpPr>
        <p:spPr>
          <a:xfrm>
            <a:off x="4019784" y="6568681"/>
            <a:ext cx="4191001" cy="4575176"/>
          </a:xfrm>
          <a:custGeom>
            <a:avLst/>
            <a:gdLst/>
            <a:ahLst/>
            <a:cxnLst>
              <a:cxn ang="0">
                <a:pos x="wd2" y="hd2"/>
              </a:cxn>
              <a:cxn ang="5400000">
                <a:pos x="wd2" y="hd2"/>
              </a:cxn>
              <a:cxn ang="10800000">
                <a:pos x="wd2" y="hd2"/>
              </a:cxn>
              <a:cxn ang="16200000">
                <a:pos x="wd2" y="hd2"/>
              </a:cxn>
            </a:cxnLst>
            <a:rect l="0" t="0" r="r" b="b"/>
            <a:pathLst>
              <a:path w="21600" h="21600" extrusionOk="0">
                <a:moveTo>
                  <a:pt x="20786" y="0"/>
                </a:moveTo>
                <a:lnTo>
                  <a:pt x="19039" y="6610"/>
                </a:lnTo>
                <a:lnTo>
                  <a:pt x="2228" y="6610"/>
                </a:lnTo>
                <a:cubicBezTo>
                  <a:pt x="997" y="6610"/>
                  <a:pt x="0" y="7524"/>
                  <a:pt x="0" y="8651"/>
                </a:cubicBezTo>
                <a:lnTo>
                  <a:pt x="0" y="19560"/>
                </a:lnTo>
                <a:cubicBezTo>
                  <a:pt x="0" y="20686"/>
                  <a:pt x="997" y="21600"/>
                  <a:pt x="2228" y="21600"/>
                </a:cubicBezTo>
                <a:lnTo>
                  <a:pt x="19372" y="21600"/>
                </a:lnTo>
                <a:cubicBezTo>
                  <a:pt x="20603" y="21600"/>
                  <a:pt x="21600" y="20686"/>
                  <a:pt x="21600" y="19560"/>
                </a:cubicBezTo>
                <a:lnTo>
                  <a:pt x="21600" y="8651"/>
                </a:lnTo>
                <a:cubicBezTo>
                  <a:pt x="21600" y="7844"/>
                  <a:pt x="21086" y="7153"/>
                  <a:pt x="20344" y="6822"/>
                </a:cubicBezTo>
                <a:lnTo>
                  <a:pt x="20786" y="0"/>
                </a:lnTo>
                <a:close/>
              </a:path>
            </a:pathLst>
          </a:custGeom>
          <a:solidFill>
            <a:srgbClr val="78AA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lstStyle>
            <a:lvl1pPr>
              <a:lnSpc>
                <a:spcPct val="90000"/>
              </a:lnSpc>
              <a:defRPr sz="6000" b="1">
                <a:solidFill>
                  <a:srgbClr val="FFFFFF"/>
                </a:solidFill>
                <a:latin typeface="Helvetica"/>
                <a:ea typeface="Helvetica"/>
                <a:cs typeface="Helvetica"/>
                <a:sym typeface="Helvetica"/>
              </a:defRPr>
            </a:lvl1pPr>
          </a:lstStyle>
          <a:p>
            <a:r>
              <a:t>Surround with `r      `</a:t>
            </a:r>
          </a:p>
        </p:txBody>
      </p:sp>
      <p:sp>
        <p:nvSpPr>
          <p:cNvPr id="711" name="Shape 711"/>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hape 731"/>
          <p:cNvSpPr txBox="1"/>
          <p:nvPr/>
        </p:nvSpPr>
        <p:spPr>
          <a:xfrm>
            <a:off x="-91160" y="13054142"/>
            <a:ext cx="2826421" cy="523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 action="ppaction://noaction"/>
              </a:defRPr>
            </a:lvl1pPr>
          </a:lstStyle>
          <a:p>
            <a:pPr>
              <a:defRPr u="none"/>
            </a:pPr>
            <a:r>
              <a:rPr u="sng">
                <a:hlinkClick r:id="rId3"/>
              </a:rPr>
              <a:t>CC BY-SA RStudio</a:t>
            </a:r>
          </a:p>
        </p:txBody>
      </p:sp>
      <p:pic>
        <p:nvPicPr>
          <p:cNvPr id="732" name="rmarkdown.png"/>
          <p:cNvPicPr>
            <a:picLocks noChangeAspect="1"/>
          </p:cNvPicPr>
          <p:nvPr/>
        </p:nvPicPr>
        <p:blipFill>
          <a:blip r:embed="rId4"/>
          <a:stretch>
            <a:fillRect/>
          </a:stretch>
        </p:blipFill>
        <p:spPr>
          <a:xfrm>
            <a:off x="22453674" y="11724042"/>
            <a:ext cx="1533934" cy="1778001"/>
          </a:xfrm>
          <a:prstGeom prst="rect">
            <a:avLst/>
          </a:prstGeom>
          <a:ln w="12700">
            <a:miter lim="400000"/>
          </a:ln>
        </p:spPr>
      </p:pic>
      <p:sp>
        <p:nvSpPr>
          <p:cNvPr id="733" name="Shape 733"/>
          <p:cNvSpPr/>
          <p:nvPr/>
        </p:nvSpPr>
        <p:spPr>
          <a:xfrm>
            <a:off x="14547556" y="5937453"/>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4" name="Shape 734"/>
          <p:cNvSpPr/>
          <p:nvPr/>
        </p:nvSpPr>
        <p:spPr>
          <a:xfrm>
            <a:off x="14775233" y="5724803"/>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5" name="Shape 735"/>
          <p:cNvSpPr/>
          <p:nvPr/>
        </p:nvSpPr>
        <p:spPr>
          <a:xfrm>
            <a:off x="13092348" y="8403226"/>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6" name="Shape 736"/>
          <p:cNvSpPr/>
          <p:nvPr/>
        </p:nvSpPr>
        <p:spPr>
          <a:xfrm>
            <a:off x="4009915" y="5983968"/>
            <a:ext cx="8274833" cy="6931918"/>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7" name="Shape 737"/>
          <p:cNvSpPr/>
          <p:nvPr/>
        </p:nvSpPr>
        <p:spPr>
          <a:xfrm>
            <a:off x="4257741" y="5769916"/>
            <a:ext cx="8428074" cy="6903523"/>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8" name="Shape 738"/>
          <p:cNvSpPr txBox="1"/>
          <p:nvPr/>
        </p:nvSpPr>
        <p:spPr>
          <a:xfrm>
            <a:off x="4617197" y="6010924"/>
            <a:ext cx="7511692" cy="64215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1500"/>
              </a:spcBef>
              <a:defRPr sz="4000">
                <a:latin typeface="Monaco"/>
                <a:ea typeface="Monaco"/>
                <a:cs typeface="Monaco"/>
                <a:sym typeface="Monaco"/>
              </a:defRPr>
            </a:pPr>
            <a:r>
              <a:rPr dirty="0"/>
              <a:t>---</a:t>
            </a:r>
          </a:p>
          <a:p>
            <a:pPr algn="l">
              <a:spcBef>
                <a:spcPts val="1500"/>
              </a:spcBef>
              <a:defRPr sz="4000">
                <a:latin typeface="Monaco"/>
                <a:ea typeface="Monaco"/>
                <a:cs typeface="Monaco"/>
                <a:sym typeface="Monaco"/>
              </a:defRPr>
            </a:pPr>
            <a:r>
              <a:rPr dirty="0"/>
              <a:t>title: "Untitled"</a:t>
            </a:r>
          </a:p>
          <a:p>
            <a:pPr algn="l">
              <a:spcBef>
                <a:spcPts val="1500"/>
              </a:spcBef>
              <a:defRPr sz="4000">
                <a:latin typeface="Monaco"/>
                <a:ea typeface="Monaco"/>
                <a:cs typeface="Monaco"/>
                <a:sym typeface="Monaco"/>
              </a:defRPr>
            </a:pPr>
            <a:r>
              <a:rPr dirty="0"/>
              <a:t>author: "RStudio"</a:t>
            </a:r>
          </a:p>
          <a:p>
            <a:pPr algn="l">
              <a:spcBef>
                <a:spcPts val="1500"/>
              </a:spcBef>
              <a:defRPr sz="4000">
                <a:latin typeface="Monaco"/>
                <a:ea typeface="Monaco"/>
                <a:cs typeface="Monaco"/>
                <a:sym typeface="Monaco"/>
              </a:defRPr>
            </a:pPr>
            <a:r>
              <a:rPr dirty="0"/>
              <a:t>date: "February 4, 2015"</a:t>
            </a:r>
          </a:p>
          <a:p>
            <a:pPr algn="l">
              <a:spcBef>
                <a:spcPts val="1500"/>
              </a:spcBef>
              <a:defRPr sz="4000">
                <a:solidFill>
                  <a:schemeClr val="accent1"/>
                </a:solidFill>
                <a:latin typeface="Monaco"/>
                <a:ea typeface="Monaco"/>
                <a:cs typeface="Monaco"/>
                <a:sym typeface="Monaco"/>
              </a:defRPr>
            </a:pPr>
            <a:r>
              <a:rPr dirty="0"/>
              <a:t>output: </a:t>
            </a:r>
            <a:r>
              <a:rPr dirty="0" err="1"/>
              <a:t>html_document</a:t>
            </a:r>
            <a:endParaRPr dirty="0"/>
          </a:p>
          <a:p>
            <a:pPr algn="l">
              <a:spcBef>
                <a:spcPts val="1500"/>
              </a:spcBef>
              <a:defRPr sz="4000">
                <a:latin typeface="Monaco"/>
                <a:ea typeface="Monaco"/>
                <a:cs typeface="Monaco"/>
                <a:sym typeface="Monaco"/>
              </a:defRPr>
            </a:pPr>
            <a:r>
              <a:rPr dirty="0"/>
              <a:t>---</a:t>
            </a:r>
          </a:p>
          <a:p>
            <a:pPr algn="l">
              <a:spcBef>
                <a:spcPts val="1500"/>
              </a:spcBef>
              <a:defRPr sz="4000">
                <a:latin typeface="Monaco"/>
                <a:ea typeface="Monaco"/>
                <a:cs typeface="Monaco"/>
                <a:sym typeface="Monaco"/>
              </a:defRPr>
            </a:pPr>
            <a:r>
              <a:rPr dirty="0"/>
              <a:t>Text of document</a:t>
            </a:r>
          </a:p>
        </p:txBody>
      </p:sp>
      <p:pic>
        <p:nvPicPr>
          <p:cNvPr id="739" name="Screen Shot 2016-02-15 at 7.40.22 PM.png"/>
          <p:cNvPicPr>
            <a:picLocks noChangeAspect="1"/>
          </p:cNvPicPr>
          <p:nvPr/>
        </p:nvPicPr>
        <p:blipFill>
          <a:blip r:embed="rId5"/>
          <a:stretch>
            <a:fillRect/>
          </a:stretch>
        </p:blipFill>
        <p:spPr>
          <a:xfrm>
            <a:off x="14877850" y="5806168"/>
            <a:ext cx="4683214" cy="4339779"/>
          </a:xfrm>
          <a:prstGeom prst="rect">
            <a:avLst/>
          </a:prstGeom>
          <a:ln w="12700">
            <a:miter lim="400000"/>
          </a:ln>
        </p:spPr>
      </p:pic>
      <p:sp>
        <p:nvSpPr>
          <p:cNvPr id="740" name="Shape 740"/>
          <p:cNvSpPr txBox="1"/>
          <p:nvPr/>
        </p:nvSpPr>
        <p:spPr>
          <a:xfrm>
            <a:off x="6976982" y="1334094"/>
            <a:ext cx="10464801" cy="2069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rPr dirty="0"/>
              <a:t>YAML</a:t>
            </a:r>
            <a:r>
              <a:rPr lang="en-GB" dirty="0"/>
              <a:t> Header</a:t>
            </a:r>
            <a:endParaRPr dirty="0"/>
          </a:p>
        </p:txBody>
      </p:sp>
      <p:sp>
        <p:nvSpPr>
          <p:cNvPr id="741" name="Shape 741"/>
          <p:cNvSpPr txBox="1"/>
          <p:nvPr/>
        </p:nvSpPr>
        <p:spPr>
          <a:xfrm>
            <a:off x="6403796" y="3412544"/>
            <a:ext cx="11824233" cy="1950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r>
              <a:t>A section of key:value pairs separated by dashed lines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523A32-A484-1F2E-824A-72ACE6AA976F}"/>
              </a:ext>
            </a:extLst>
          </p:cNvPr>
          <p:cNvPicPr>
            <a:picLocks noChangeAspect="1"/>
          </p:cNvPicPr>
          <p:nvPr/>
        </p:nvPicPr>
        <p:blipFill>
          <a:blip r:embed="rId3"/>
          <a:stretch>
            <a:fillRect/>
          </a:stretch>
        </p:blipFill>
        <p:spPr>
          <a:xfrm>
            <a:off x="13727348" y="4974258"/>
            <a:ext cx="9673083" cy="5774129"/>
          </a:xfrm>
          <a:prstGeom prst="rect">
            <a:avLst/>
          </a:prstGeom>
        </p:spPr>
      </p:pic>
      <p:sp>
        <p:nvSpPr>
          <p:cNvPr id="731" name="Shape 73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 action="ppaction://noaction"/>
              </a:defRPr>
            </a:lvl1pPr>
          </a:lstStyle>
          <a:p>
            <a:pPr>
              <a:defRPr u="none"/>
            </a:pPr>
            <a:r>
              <a:rPr u="sng">
                <a:hlinkClick r:id="rId4"/>
              </a:rPr>
              <a:t>CC BY-SA RStudio</a:t>
            </a:r>
          </a:p>
        </p:txBody>
      </p:sp>
      <p:pic>
        <p:nvPicPr>
          <p:cNvPr id="732" name="rmarkdown.png"/>
          <p:cNvPicPr>
            <a:picLocks noChangeAspect="1"/>
          </p:cNvPicPr>
          <p:nvPr/>
        </p:nvPicPr>
        <p:blipFill>
          <a:blip r:embed="rId5"/>
          <a:stretch>
            <a:fillRect/>
          </a:stretch>
        </p:blipFill>
        <p:spPr>
          <a:xfrm>
            <a:off x="22453674" y="11724042"/>
            <a:ext cx="1533934" cy="1778001"/>
          </a:xfrm>
          <a:prstGeom prst="rect">
            <a:avLst/>
          </a:prstGeom>
          <a:ln w="12700">
            <a:miter lim="400000"/>
          </a:ln>
        </p:spPr>
      </p:pic>
      <p:sp>
        <p:nvSpPr>
          <p:cNvPr id="735" name="Shape 735"/>
          <p:cNvSpPr/>
          <p:nvPr/>
        </p:nvSpPr>
        <p:spPr>
          <a:xfrm>
            <a:off x="13092348" y="8403226"/>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6" name="Shape 736"/>
          <p:cNvSpPr/>
          <p:nvPr/>
        </p:nvSpPr>
        <p:spPr>
          <a:xfrm>
            <a:off x="4009915" y="4058916"/>
            <a:ext cx="8274833" cy="6931918"/>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7" name="Shape 737"/>
          <p:cNvSpPr/>
          <p:nvPr/>
        </p:nvSpPr>
        <p:spPr>
          <a:xfrm>
            <a:off x="4257741" y="3844864"/>
            <a:ext cx="8428074" cy="6903523"/>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38" name="Shape 738"/>
          <p:cNvSpPr txBox="1"/>
          <p:nvPr/>
        </p:nvSpPr>
        <p:spPr>
          <a:xfrm>
            <a:off x="4617197" y="4085872"/>
            <a:ext cx="7511692" cy="64215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lnSpcReduction="10000"/>
          </a:bodyPr>
          <a:lstStyle/>
          <a:p>
            <a:pPr algn="l">
              <a:spcBef>
                <a:spcPts val="1500"/>
              </a:spcBef>
              <a:defRPr sz="4000">
                <a:latin typeface="Monaco"/>
                <a:ea typeface="Monaco"/>
                <a:cs typeface="Monaco"/>
                <a:sym typeface="Monaco"/>
              </a:defRPr>
            </a:pPr>
            <a:r>
              <a:rPr dirty="0"/>
              <a:t>---</a:t>
            </a:r>
          </a:p>
          <a:p>
            <a:pPr algn="l">
              <a:spcBef>
                <a:spcPts val="1500"/>
              </a:spcBef>
              <a:defRPr sz="4000">
                <a:latin typeface="Monaco"/>
                <a:ea typeface="Monaco"/>
                <a:cs typeface="Monaco"/>
                <a:sym typeface="Monaco"/>
              </a:defRPr>
            </a:pPr>
            <a:r>
              <a:rPr dirty="0"/>
              <a:t>title: "Untitled"</a:t>
            </a:r>
          </a:p>
          <a:p>
            <a:pPr algn="l">
              <a:spcBef>
                <a:spcPts val="1500"/>
              </a:spcBef>
              <a:defRPr sz="4000">
                <a:solidFill>
                  <a:schemeClr val="accent1"/>
                </a:solidFill>
                <a:latin typeface="Monaco"/>
                <a:ea typeface="Monaco"/>
                <a:cs typeface="Monaco"/>
                <a:sym typeface="Monaco"/>
              </a:defRPr>
            </a:pPr>
            <a:r>
              <a:rPr dirty="0"/>
              <a:t>output: </a:t>
            </a:r>
            <a:endParaRPr lang="en-GB" dirty="0"/>
          </a:p>
          <a:p>
            <a:pPr algn="l">
              <a:spcBef>
                <a:spcPts val="1500"/>
              </a:spcBef>
              <a:defRPr sz="4000">
                <a:solidFill>
                  <a:schemeClr val="accent1"/>
                </a:solidFill>
                <a:latin typeface="Monaco"/>
                <a:ea typeface="Monaco"/>
                <a:cs typeface="Monaco"/>
                <a:sym typeface="Monaco"/>
              </a:defRPr>
            </a:pPr>
            <a:r>
              <a:rPr lang="en-GB" dirty="0"/>
              <a:t>  </a:t>
            </a:r>
            <a:r>
              <a:rPr dirty="0" err="1"/>
              <a:t>html_document</a:t>
            </a:r>
            <a:r>
              <a:rPr lang="en-GB" dirty="0"/>
              <a:t>:</a:t>
            </a:r>
          </a:p>
          <a:p>
            <a:pPr algn="l">
              <a:spcBef>
                <a:spcPts val="1500"/>
              </a:spcBef>
              <a:defRPr sz="4000">
                <a:solidFill>
                  <a:schemeClr val="accent1"/>
                </a:solidFill>
                <a:latin typeface="Monaco"/>
                <a:ea typeface="Monaco"/>
                <a:cs typeface="Monaco"/>
                <a:sym typeface="Monaco"/>
              </a:defRPr>
            </a:pPr>
            <a:r>
              <a:rPr lang="en-GB" dirty="0"/>
              <a:t>    toc: yes</a:t>
            </a:r>
          </a:p>
          <a:p>
            <a:pPr algn="l">
              <a:spcBef>
                <a:spcPts val="1500"/>
              </a:spcBef>
              <a:defRPr sz="4000">
                <a:solidFill>
                  <a:schemeClr val="accent1"/>
                </a:solidFill>
                <a:latin typeface="Monaco"/>
                <a:ea typeface="Monaco"/>
                <a:cs typeface="Monaco"/>
                <a:sym typeface="Monaco"/>
              </a:defRPr>
            </a:pPr>
            <a:r>
              <a:rPr lang="en-GB" dirty="0"/>
              <a:t>    </a:t>
            </a:r>
            <a:r>
              <a:rPr lang="en-GB" dirty="0" err="1"/>
              <a:t>toc_float</a:t>
            </a:r>
            <a:r>
              <a:rPr lang="en-GB" dirty="0"/>
              <a:t>: true</a:t>
            </a:r>
          </a:p>
          <a:p>
            <a:pPr algn="l">
              <a:spcBef>
                <a:spcPts val="1500"/>
              </a:spcBef>
              <a:defRPr sz="4000">
                <a:solidFill>
                  <a:schemeClr val="accent1"/>
                </a:solidFill>
                <a:latin typeface="Monaco"/>
                <a:ea typeface="Monaco"/>
                <a:cs typeface="Monaco"/>
                <a:sym typeface="Monaco"/>
              </a:defRPr>
            </a:pPr>
            <a:r>
              <a:rPr lang="en-GB" dirty="0"/>
              <a:t>    </a:t>
            </a:r>
            <a:r>
              <a:rPr lang="en-GB" dirty="0" err="1"/>
              <a:t>code_folding</a:t>
            </a:r>
            <a:r>
              <a:rPr lang="en-GB" dirty="0"/>
              <a:t>: hide</a:t>
            </a:r>
            <a:endParaRPr dirty="0"/>
          </a:p>
          <a:p>
            <a:pPr algn="l">
              <a:spcBef>
                <a:spcPts val="1500"/>
              </a:spcBef>
              <a:defRPr sz="4000">
                <a:latin typeface="Monaco"/>
                <a:ea typeface="Monaco"/>
                <a:cs typeface="Monaco"/>
                <a:sym typeface="Monaco"/>
              </a:defRPr>
            </a:pPr>
            <a:r>
              <a:rPr dirty="0"/>
              <a:t>---</a:t>
            </a:r>
          </a:p>
          <a:p>
            <a:pPr algn="l">
              <a:spcBef>
                <a:spcPts val="1500"/>
              </a:spcBef>
              <a:defRPr sz="4000">
                <a:latin typeface="Monaco"/>
                <a:ea typeface="Monaco"/>
                <a:cs typeface="Monaco"/>
                <a:sym typeface="Monaco"/>
              </a:defRPr>
            </a:pPr>
            <a:r>
              <a:rPr dirty="0"/>
              <a:t>Text of document</a:t>
            </a:r>
          </a:p>
        </p:txBody>
      </p:sp>
      <p:sp>
        <p:nvSpPr>
          <p:cNvPr id="740" name="Shape 740"/>
          <p:cNvSpPr txBox="1"/>
          <p:nvPr/>
        </p:nvSpPr>
        <p:spPr>
          <a:xfrm>
            <a:off x="5462338" y="539546"/>
            <a:ext cx="15544800" cy="2864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2870">
                <a:latin typeface="Helvetica"/>
                <a:ea typeface="Helvetica"/>
                <a:cs typeface="Helvetica"/>
                <a:sym typeface="Helvetica"/>
              </a:defRPr>
            </a:lvl1pPr>
          </a:lstStyle>
          <a:p>
            <a:r>
              <a:rPr lang="en-GB" sz="8000" dirty="0"/>
              <a:t>Helpful formatting defaults</a:t>
            </a:r>
            <a:endParaRPr sz="8000" dirty="0"/>
          </a:p>
        </p:txBody>
      </p:sp>
    </p:spTree>
    <p:extLst>
      <p:ext uri="{BB962C8B-B14F-4D97-AF65-F5344CB8AC3E}">
        <p14:creationId xmlns:p14="http://schemas.microsoft.com/office/powerpoint/2010/main" val="3601708013"/>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144</TotalTime>
  <Words>725</Words>
  <Application>Microsoft Macintosh PowerPoint</Application>
  <PresentationFormat>Custom</PresentationFormat>
  <Paragraphs>123</Paragraphs>
  <Slides>21</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Gill Sans</vt:lpstr>
      <vt:lpstr>Gill Sans Light</vt:lpstr>
      <vt:lpstr>Helvetica</vt:lpstr>
      <vt:lpstr>Lucida Grande</vt:lpstr>
      <vt:lpstr>White</vt:lpstr>
      <vt:lpstr>1_White</vt:lpstr>
      <vt:lpstr>PowerPoint Presentation</vt:lpstr>
      <vt:lpstr>Final topics</vt:lpstr>
      <vt:lpstr>PowerPoint Presentation</vt:lpstr>
      <vt:lpstr>PowerPoint Presentation</vt:lpstr>
      <vt:lpstr>PowerPoint Presentation</vt:lpstr>
      <vt:lpstr>PowerPoint Presentation</vt:lpstr>
      <vt:lpstr>Inline code</vt:lpstr>
      <vt:lpstr>PowerPoint Presentation</vt:lpstr>
      <vt:lpstr>PowerPoint Presentation</vt:lpstr>
      <vt:lpstr>PowerPoint Presentation</vt:lpstr>
      <vt:lpstr>PowerPoint Presentation</vt:lpstr>
      <vt:lpstr>PowerPoint Presentation</vt:lpstr>
      <vt:lpstr>PowerPoint Presentation</vt:lpstr>
      <vt:lpstr>Publishing  with R</vt:lpstr>
      <vt:lpstr>Using GitHub</vt:lpstr>
      <vt:lpstr>Using git</vt:lpstr>
      <vt:lpstr>Using git</vt:lpstr>
      <vt:lpstr>Further learning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Lukas Wallrich</cp:lastModifiedBy>
  <cp:revision>3</cp:revision>
  <dcterms:modified xsi:type="dcterms:W3CDTF">2024-05-14T17:55:21Z</dcterms:modified>
</cp:coreProperties>
</file>